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61" r:id="rId5"/>
    <p:sldId id="262" r:id="rId6"/>
    <p:sldId id="268" r:id="rId7"/>
    <p:sldId id="267" r:id="rId8"/>
    <p:sldId id="270" r:id="rId9"/>
    <p:sldId id="260" r:id="rId10"/>
    <p:sldId id="266" r:id="rId11"/>
    <p:sldId id="259" r:id="rId12"/>
    <p:sldId id="269" r:id="rId13"/>
    <p:sldId id="265" r:id="rId14"/>
    <p:sldId id="271" r:id="rId15"/>
    <p:sldId id="272" r:id="rId16"/>
    <p:sldId id="273" r:id="rId17"/>
    <p:sldId id="263" r:id="rId18"/>
    <p:sldId id="264" r:id="rId19"/>
    <p:sldId id="274" r:id="rId20"/>
    <p:sldId id="275" r:id="rId21"/>
    <p:sldId id="276" r:id="rId22"/>
    <p:sldId id="277" r:id="rId23"/>
    <p:sldId id="278" r:id="rId24"/>
    <p:sldId id="279" r:id="rId25"/>
    <p:sldId id="280" r:id="rId26"/>
    <p:sldId id="282" r:id="rId27"/>
    <p:sldId id="283" r:id="rId28"/>
    <p:sldId id="284" r:id="rId29"/>
    <p:sldId id="285" r:id="rId30"/>
    <p:sldId id="281" r:id="rId3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A4AD778-866F-46C9-99FB-19AAD7EC891D}" v="63" dt="2024-02-03T11:49:55.47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3" d="100"/>
          <a:sy n="63" d="100"/>
        </p:scale>
        <p:origin x="804"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37"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astha Mukherjee" userId="ef1457a7d5dc35d2" providerId="LiveId" clId="{EA4AD778-866F-46C9-99FB-19AAD7EC891D}"/>
    <pc:docChg chg="undo custSel addSld modSld sldOrd">
      <pc:chgData name="Aastha Mukherjee" userId="ef1457a7d5dc35d2" providerId="LiveId" clId="{EA4AD778-866F-46C9-99FB-19AAD7EC891D}" dt="2024-02-03T12:01:30.296" v="9409" actId="20577"/>
      <pc:docMkLst>
        <pc:docMk/>
      </pc:docMkLst>
      <pc:sldChg chg="modSp mod">
        <pc:chgData name="Aastha Mukherjee" userId="ef1457a7d5dc35d2" providerId="LiveId" clId="{EA4AD778-866F-46C9-99FB-19AAD7EC891D}" dt="2024-02-03T11:16:20.318" v="8077" actId="20577"/>
        <pc:sldMkLst>
          <pc:docMk/>
          <pc:sldMk cId="2028174977" sldId="257"/>
        </pc:sldMkLst>
        <pc:spChg chg="mod">
          <ac:chgData name="Aastha Mukherjee" userId="ef1457a7d5dc35d2" providerId="LiveId" clId="{EA4AD778-866F-46C9-99FB-19AAD7EC891D}" dt="2024-02-03T09:36:29.067" v="3754" actId="207"/>
          <ac:spMkLst>
            <pc:docMk/>
            <pc:sldMk cId="2028174977" sldId="257"/>
            <ac:spMk id="2" creationId="{F19575B6-F8D0-CE1B-C701-DCBCDE7EAD0D}"/>
          </ac:spMkLst>
        </pc:spChg>
        <pc:spChg chg="mod">
          <ac:chgData name="Aastha Mukherjee" userId="ef1457a7d5dc35d2" providerId="LiveId" clId="{EA4AD778-866F-46C9-99FB-19AAD7EC891D}" dt="2024-02-03T11:16:20.318" v="8077" actId="20577"/>
          <ac:spMkLst>
            <pc:docMk/>
            <pc:sldMk cId="2028174977" sldId="257"/>
            <ac:spMk id="3" creationId="{87F5E84D-F7B5-1A72-C777-BAD33C01E469}"/>
          </ac:spMkLst>
        </pc:spChg>
      </pc:sldChg>
      <pc:sldChg chg="modSp mod">
        <pc:chgData name="Aastha Mukherjee" userId="ef1457a7d5dc35d2" providerId="LiveId" clId="{EA4AD778-866F-46C9-99FB-19AAD7EC891D}" dt="2024-02-03T10:53:53.493" v="7314" actId="2711"/>
        <pc:sldMkLst>
          <pc:docMk/>
          <pc:sldMk cId="2508934597" sldId="258"/>
        </pc:sldMkLst>
        <pc:spChg chg="mod">
          <ac:chgData name="Aastha Mukherjee" userId="ef1457a7d5dc35d2" providerId="LiveId" clId="{EA4AD778-866F-46C9-99FB-19AAD7EC891D}" dt="2024-02-03T10:53:45.974" v="7311" actId="27636"/>
          <ac:spMkLst>
            <pc:docMk/>
            <pc:sldMk cId="2508934597" sldId="258"/>
            <ac:spMk id="3" creationId="{284E901F-D126-8F18-934C-FA8C86C6F336}"/>
          </ac:spMkLst>
        </pc:spChg>
        <pc:spChg chg="mod">
          <ac:chgData name="Aastha Mukherjee" userId="ef1457a7d5dc35d2" providerId="LiveId" clId="{EA4AD778-866F-46C9-99FB-19AAD7EC891D}" dt="2024-02-03T10:53:53.493" v="7314" actId="2711"/>
          <ac:spMkLst>
            <pc:docMk/>
            <pc:sldMk cId="2508934597" sldId="258"/>
            <ac:spMk id="5" creationId="{2CDED34D-CD2F-702B-F072-B57E15EE1FE0}"/>
          </ac:spMkLst>
        </pc:spChg>
      </pc:sldChg>
      <pc:sldChg chg="addSp delSp modSp mod">
        <pc:chgData name="Aastha Mukherjee" userId="ef1457a7d5dc35d2" providerId="LiveId" clId="{EA4AD778-866F-46C9-99FB-19AAD7EC891D}" dt="2024-02-03T10:05:41.550" v="5476" actId="20577"/>
        <pc:sldMkLst>
          <pc:docMk/>
          <pc:sldMk cId="3246395512" sldId="259"/>
        </pc:sldMkLst>
        <pc:spChg chg="mod">
          <ac:chgData name="Aastha Mukherjee" userId="ef1457a7d5dc35d2" providerId="LiveId" clId="{EA4AD778-866F-46C9-99FB-19AAD7EC891D}" dt="2024-02-03T09:41:13.049" v="3884" actId="2711"/>
          <ac:spMkLst>
            <pc:docMk/>
            <pc:sldMk cId="3246395512" sldId="259"/>
            <ac:spMk id="2" creationId="{9E437C9F-B7FD-FB8E-9921-5BDBBB1BA332}"/>
          </ac:spMkLst>
        </pc:spChg>
        <pc:spChg chg="del">
          <ac:chgData name="Aastha Mukherjee" userId="ef1457a7d5dc35d2" providerId="LiveId" clId="{EA4AD778-866F-46C9-99FB-19AAD7EC891D}" dt="2024-02-01T15:01:57.641" v="454" actId="3680"/>
          <ac:spMkLst>
            <pc:docMk/>
            <pc:sldMk cId="3246395512" sldId="259"/>
            <ac:spMk id="3" creationId="{9FC1E900-226B-438D-5FAC-1CC43F684EE1}"/>
          </ac:spMkLst>
        </pc:spChg>
        <pc:graphicFrameChg chg="add del mod modGraphic">
          <ac:chgData name="Aastha Mukherjee" userId="ef1457a7d5dc35d2" providerId="LiveId" clId="{EA4AD778-866F-46C9-99FB-19AAD7EC891D}" dt="2024-02-03T09:43:31.694" v="3892" actId="21"/>
          <ac:graphicFrameMkLst>
            <pc:docMk/>
            <pc:sldMk cId="3246395512" sldId="259"/>
            <ac:graphicFrameMk id="3" creationId="{CDAE1A76-52D8-1164-869B-2104556EE181}"/>
          </ac:graphicFrameMkLst>
        </pc:graphicFrameChg>
        <pc:graphicFrameChg chg="add mod ord modGraphic">
          <ac:chgData name="Aastha Mukherjee" userId="ef1457a7d5dc35d2" providerId="LiveId" clId="{EA4AD778-866F-46C9-99FB-19AAD7EC891D}" dt="2024-02-03T10:05:41.550" v="5476" actId="20577"/>
          <ac:graphicFrameMkLst>
            <pc:docMk/>
            <pc:sldMk cId="3246395512" sldId="259"/>
            <ac:graphicFrameMk id="4" creationId="{460B05C9-21D6-B8C5-9AD6-67EAEA716CE8}"/>
          </ac:graphicFrameMkLst>
        </pc:graphicFrameChg>
        <pc:graphicFrameChg chg="add del mod modGraphic">
          <ac:chgData name="Aastha Mukherjee" userId="ef1457a7d5dc35d2" providerId="LiveId" clId="{EA4AD778-866F-46C9-99FB-19AAD7EC891D}" dt="2024-02-03T10:01:33.063" v="5167" actId="21"/>
          <ac:graphicFrameMkLst>
            <pc:docMk/>
            <pc:sldMk cId="3246395512" sldId="259"/>
            <ac:graphicFrameMk id="5" creationId="{3BD9C155-9B5C-12FB-A193-A23B9407198B}"/>
          </ac:graphicFrameMkLst>
        </pc:graphicFrameChg>
        <pc:graphicFrameChg chg="add del mod modGraphic">
          <ac:chgData name="Aastha Mukherjee" userId="ef1457a7d5dc35d2" providerId="LiveId" clId="{EA4AD778-866F-46C9-99FB-19AAD7EC891D}" dt="2024-02-02T11:22:51.251" v="2010" actId="21"/>
          <ac:graphicFrameMkLst>
            <pc:docMk/>
            <pc:sldMk cId="3246395512" sldId="259"/>
            <ac:graphicFrameMk id="5" creationId="{A569D24A-6424-F239-EFBB-E52153834119}"/>
          </ac:graphicFrameMkLst>
        </pc:graphicFrameChg>
        <pc:graphicFrameChg chg="add mod modGraphic">
          <ac:chgData name="Aastha Mukherjee" userId="ef1457a7d5dc35d2" providerId="LiveId" clId="{EA4AD778-866F-46C9-99FB-19AAD7EC891D}" dt="2024-02-03T10:04:12.274" v="5428" actId="20577"/>
          <ac:graphicFrameMkLst>
            <pc:docMk/>
            <pc:sldMk cId="3246395512" sldId="259"/>
            <ac:graphicFrameMk id="6" creationId="{CC35B533-0472-FECD-7F25-97026A93A804}"/>
          </ac:graphicFrameMkLst>
        </pc:graphicFrameChg>
        <pc:graphicFrameChg chg="add mod modGraphic">
          <ac:chgData name="Aastha Mukherjee" userId="ef1457a7d5dc35d2" providerId="LiveId" clId="{EA4AD778-866F-46C9-99FB-19AAD7EC891D}" dt="2024-02-03T10:03:58.216" v="5425" actId="1076"/>
          <ac:graphicFrameMkLst>
            <pc:docMk/>
            <pc:sldMk cId="3246395512" sldId="259"/>
            <ac:graphicFrameMk id="7" creationId="{BAF1070B-44A7-8496-90B9-E0FB1717C939}"/>
          </ac:graphicFrameMkLst>
        </pc:graphicFrameChg>
      </pc:sldChg>
      <pc:sldChg chg="addSp delSp modSp mod">
        <pc:chgData name="Aastha Mukherjee" userId="ef1457a7d5dc35d2" providerId="LiveId" clId="{EA4AD778-866F-46C9-99FB-19AAD7EC891D}" dt="2024-02-03T09:14:20.690" v="2349" actId="1076"/>
        <pc:sldMkLst>
          <pc:docMk/>
          <pc:sldMk cId="3239083612" sldId="260"/>
        </pc:sldMkLst>
        <pc:spChg chg="mod">
          <ac:chgData name="Aastha Mukherjee" userId="ef1457a7d5dc35d2" providerId="LiveId" clId="{EA4AD778-866F-46C9-99FB-19AAD7EC891D}" dt="2024-02-03T09:14:20.690" v="2349" actId="1076"/>
          <ac:spMkLst>
            <pc:docMk/>
            <pc:sldMk cId="3239083612" sldId="260"/>
            <ac:spMk id="4" creationId="{C1DB8B90-BB87-9F32-6C67-B35F784A181B}"/>
          </ac:spMkLst>
        </pc:spChg>
        <pc:spChg chg="add del">
          <ac:chgData name="Aastha Mukherjee" userId="ef1457a7d5dc35d2" providerId="LiveId" clId="{EA4AD778-866F-46C9-99FB-19AAD7EC891D}" dt="2024-01-30T14:59:48.560" v="1" actId="22"/>
          <ac:spMkLst>
            <pc:docMk/>
            <pc:sldMk cId="3239083612" sldId="260"/>
            <ac:spMk id="6" creationId="{D119F0AC-9E2A-02E8-32AC-C9206A749C0B}"/>
          </ac:spMkLst>
        </pc:spChg>
      </pc:sldChg>
      <pc:sldChg chg="modSp add mod">
        <pc:chgData name="Aastha Mukherjee" userId="ef1457a7d5dc35d2" providerId="LiveId" clId="{EA4AD778-866F-46C9-99FB-19AAD7EC891D}" dt="2024-01-30T15:00:10.124" v="25" actId="20577"/>
        <pc:sldMkLst>
          <pc:docMk/>
          <pc:sldMk cId="3280484589" sldId="261"/>
        </pc:sldMkLst>
        <pc:spChg chg="mod">
          <ac:chgData name="Aastha Mukherjee" userId="ef1457a7d5dc35d2" providerId="LiveId" clId="{EA4AD778-866F-46C9-99FB-19AAD7EC891D}" dt="2024-01-30T15:00:10.124" v="25" actId="20577"/>
          <ac:spMkLst>
            <pc:docMk/>
            <pc:sldMk cId="3280484589" sldId="261"/>
            <ac:spMk id="4" creationId="{C1DB8B90-BB87-9F32-6C67-B35F784A181B}"/>
          </ac:spMkLst>
        </pc:spChg>
      </pc:sldChg>
      <pc:sldChg chg="addSp delSp modSp new mod modClrScheme chgLayout">
        <pc:chgData name="Aastha Mukherjee" userId="ef1457a7d5dc35d2" providerId="LiveId" clId="{EA4AD778-866F-46C9-99FB-19AAD7EC891D}" dt="2024-02-03T09:09:23.289" v="2182" actId="13822"/>
        <pc:sldMkLst>
          <pc:docMk/>
          <pc:sldMk cId="3349871425" sldId="262"/>
        </pc:sldMkLst>
        <pc:spChg chg="del mod ord">
          <ac:chgData name="Aastha Mukherjee" userId="ef1457a7d5dc35d2" providerId="LiveId" clId="{EA4AD778-866F-46C9-99FB-19AAD7EC891D}" dt="2024-01-30T15:00:24.493" v="27" actId="700"/>
          <ac:spMkLst>
            <pc:docMk/>
            <pc:sldMk cId="3349871425" sldId="262"/>
            <ac:spMk id="2" creationId="{A10CF9CD-52A4-B24D-B46A-2683C37AC0A5}"/>
          </ac:spMkLst>
        </pc:spChg>
        <pc:spChg chg="add del mod ord">
          <ac:chgData name="Aastha Mukherjee" userId="ef1457a7d5dc35d2" providerId="LiveId" clId="{EA4AD778-866F-46C9-99FB-19AAD7EC891D}" dt="2024-01-30T15:00:51.571" v="28" actId="21"/>
          <ac:spMkLst>
            <pc:docMk/>
            <pc:sldMk cId="3349871425" sldId="262"/>
            <ac:spMk id="3" creationId="{9723EDAC-BB44-CF2C-8CF2-EA8D334C8038}"/>
          </ac:spMkLst>
        </pc:spChg>
        <pc:spChg chg="add del mod ord">
          <ac:chgData name="Aastha Mukherjee" userId="ef1457a7d5dc35d2" providerId="LiveId" clId="{EA4AD778-866F-46C9-99FB-19AAD7EC891D}" dt="2024-01-30T15:01:20.878" v="34" actId="21"/>
          <ac:spMkLst>
            <pc:docMk/>
            <pc:sldMk cId="3349871425" sldId="262"/>
            <ac:spMk id="4" creationId="{545AA0B0-FB21-99C7-08F5-3272DA8E7EE9}"/>
          </ac:spMkLst>
        </pc:spChg>
        <pc:spChg chg="add mod">
          <ac:chgData name="Aastha Mukherjee" userId="ef1457a7d5dc35d2" providerId="LiveId" clId="{EA4AD778-866F-46C9-99FB-19AAD7EC891D}" dt="2024-02-03T09:08:44.286" v="2178" actId="20577"/>
          <ac:spMkLst>
            <pc:docMk/>
            <pc:sldMk cId="3349871425" sldId="262"/>
            <ac:spMk id="5" creationId="{CA185000-D763-88D8-50B6-B3D7D5D741A8}"/>
          </ac:spMkLst>
        </pc:spChg>
        <pc:spChg chg="add del mod ord">
          <ac:chgData name="Aastha Mukherjee" userId="ef1457a7d5dc35d2" providerId="LiveId" clId="{EA4AD778-866F-46C9-99FB-19AAD7EC891D}" dt="2024-01-30T15:30:19.421" v="424" actId="700"/>
          <ac:spMkLst>
            <pc:docMk/>
            <pc:sldMk cId="3349871425" sldId="262"/>
            <ac:spMk id="6" creationId="{024D7865-82F0-3F37-CFBF-861D9135E8EA}"/>
          </ac:spMkLst>
        </pc:spChg>
        <pc:spChg chg="add del mod ord">
          <ac:chgData name="Aastha Mukherjee" userId="ef1457a7d5dc35d2" providerId="LiveId" clId="{EA4AD778-866F-46C9-99FB-19AAD7EC891D}" dt="2024-01-30T15:30:19.421" v="424" actId="700"/>
          <ac:spMkLst>
            <pc:docMk/>
            <pc:sldMk cId="3349871425" sldId="262"/>
            <ac:spMk id="7" creationId="{B5A1AF91-5879-F676-BDE3-7BD0BBE7DED7}"/>
          </ac:spMkLst>
        </pc:spChg>
        <pc:picChg chg="add mod">
          <ac:chgData name="Aastha Mukherjee" userId="ef1457a7d5dc35d2" providerId="LiveId" clId="{EA4AD778-866F-46C9-99FB-19AAD7EC891D}" dt="2024-02-03T09:08:53.459" v="2179" actId="1076"/>
          <ac:picMkLst>
            <pc:docMk/>
            <pc:sldMk cId="3349871425" sldId="262"/>
            <ac:picMk id="3" creationId="{B79FE0AB-3952-B3DD-AA4B-FA390F667B88}"/>
          </ac:picMkLst>
        </pc:picChg>
        <pc:cxnChg chg="add mod">
          <ac:chgData name="Aastha Mukherjee" userId="ef1457a7d5dc35d2" providerId="LiveId" clId="{EA4AD778-866F-46C9-99FB-19AAD7EC891D}" dt="2024-02-03T09:09:23.289" v="2182" actId="13822"/>
          <ac:cxnSpMkLst>
            <pc:docMk/>
            <pc:sldMk cId="3349871425" sldId="262"/>
            <ac:cxnSpMk id="6" creationId="{F3F824AA-BAF9-B7C2-CD67-3E327D4B63B0}"/>
          </ac:cxnSpMkLst>
        </pc:cxnChg>
      </pc:sldChg>
      <pc:sldChg chg="modSp add mod">
        <pc:chgData name="Aastha Mukherjee" userId="ef1457a7d5dc35d2" providerId="LiveId" clId="{EA4AD778-866F-46C9-99FB-19AAD7EC891D}" dt="2024-02-01T15:40:15.611" v="1060" actId="20577"/>
        <pc:sldMkLst>
          <pc:docMk/>
          <pc:sldMk cId="729791609" sldId="263"/>
        </pc:sldMkLst>
        <pc:spChg chg="mod">
          <ac:chgData name="Aastha Mukherjee" userId="ef1457a7d5dc35d2" providerId="LiveId" clId="{EA4AD778-866F-46C9-99FB-19AAD7EC891D}" dt="2024-02-01T15:40:15.611" v="1060" actId="20577"/>
          <ac:spMkLst>
            <pc:docMk/>
            <pc:sldMk cId="729791609" sldId="263"/>
            <ac:spMk id="4" creationId="{C1DB8B90-BB87-9F32-6C67-B35F784A181B}"/>
          </ac:spMkLst>
        </pc:spChg>
      </pc:sldChg>
      <pc:sldChg chg="addSp delSp modSp new mod modClrScheme chgLayout">
        <pc:chgData name="Aastha Mukherjee" userId="ef1457a7d5dc35d2" providerId="LiveId" clId="{EA4AD778-866F-46C9-99FB-19AAD7EC891D}" dt="2024-02-03T12:01:30.296" v="9409" actId="20577"/>
        <pc:sldMkLst>
          <pc:docMk/>
          <pc:sldMk cId="1881515695" sldId="264"/>
        </pc:sldMkLst>
        <pc:spChg chg="del mod ord">
          <ac:chgData name="Aastha Mukherjee" userId="ef1457a7d5dc35d2" providerId="LiveId" clId="{EA4AD778-866F-46C9-99FB-19AAD7EC891D}" dt="2024-02-01T15:40:52.149" v="1088" actId="700"/>
          <ac:spMkLst>
            <pc:docMk/>
            <pc:sldMk cId="1881515695" sldId="264"/>
            <ac:spMk id="2" creationId="{C8FA3ADA-1640-AB4C-F0CD-BE01516A507E}"/>
          </ac:spMkLst>
        </pc:spChg>
        <pc:spChg chg="add mod ord">
          <ac:chgData name="Aastha Mukherjee" userId="ef1457a7d5dc35d2" providerId="LiveId" clId="{EA4AD778-866F-46C9-99FB-19AAD7EC891D}" dt="2024-02-03T10:19:04.018" v="6359" actId="20577"/>
          <ac:spMkLst>
            <pc:docMk/>
            <pc:sldMk cId="1881515695" sldId="264"/>
            <ac:spMk id="3" creationId="{7F8FEDE6-0566-E469-2DDB-AACC09D17299}"/>
          </ac:spMkLst>
        </pc:spChg>
        <pc:spChg chg="add del mod ord">
          <ac:chgData name="Aastha Mukherjee" userId="ef1457a7d5dc35d2" providerId="LiveId" clId="{EA4AD778-866F-46C9-99FB-19AAD7EC891D}" dt="2024-02-01T15:44:25.835" v="1284" actId="931"/>
          <ac:spMkLst>
            <pc:docMk/>
            <pc:sldMk cId="1881515695" sldId="264"/>
            <ac:spMk id="4" creationId="{BDB05A40-309F-162E-38F0-4436A3757C53}"/>
          </ac:spMkLst>
        </pc:spChg>
        <pc:spChg chg="add mod ord">
          <ac:chgData name="Aastha Mukherjee" userId="ef1457a7d5dc35d2" providerId="LiveId" clId="{EA4AD778-866F-46C9-99FB-19AAD7EC891D}" dt="2024-02-03T12:01:30.296" v="9409" actId="20577"/>
          <ac:spMkLst>
            <pc:docMk/>
            <pc:sldMk cId="1881515695" sldId="264"/>
            <ac:spMk id="5" creationId="{D3126D9C-A342-2AF6-5DB9-335750B26D91}"/>
          </ac:spMkLst>
        </pc:spChg>
        <pc:spChg chg="add del mod">
          <ac:chgData name="Aastha Mukherjee" userId="ef1457a7d5dc35d2" providerId="LiveId" clId="{EA4AD778-866F-46C9-99FB-19AAD7EC891D}" dt="2024-02-01T15:44:43.551" v="1289" actId="21"/>
          <ac:spMkLst>
            <pc:docMk/>
            <pc:sldMk cId="1881515695" sldId="264"/>
            <ac:spMk id="11" creationId="{D2652EB5-2C57-D7E5-5F98-A7F2DD99813C}"/>
          </ac:spMkLst>
        </pc:spChg>
        <pc:spChg chg="add mod">
          <ac:chgData name="Aastha Mukherjee" userId="ef1457a7d5dc35d2" providerId="LiveId" clId="{EA4AD778-866F-46C9-99FB-19AAD7EC891D}" dt="2024-02-01T15:44:46.695" v="1290"/>
          <ac:spMkLst>
            <pc:docMk/>
            <pc:sldMk cId="1881515695" sldId="264"/>
            <ac:spMk id="12" creationId="{D2652EB5-2C57-D7E5-5F98-A7F2DD99813C}"/>
          </ac:spMkLst>
        </pc:spChg>
        <pc:picChg chg="add mod">
          <ac:chgData name="Aastha Mukherjee" userId="ef1457a7d5dc35d2" providerId="LiveId" clId="{EA4AD778-866F-46C9-99FB-19AAD7EC891D}" dt="2024-02-03T12:01:16.876" v="9392" actId="14100"/>
          <ac:picMkLst>
            <pc:docMk/>
            <pc:sldMk cId="1881515695" sldId="264"/>
            <ac:picMk id="4" creationId="{AC01AFED-8A16-4EA8-08A1-913A385EC42B}"/>
          </ac:picMkLst>
        </pc:picChg>
        <pc:picChg chg="add del mod ord">
          <ac:chgData name="Aastha Mukherjee" userId="ef1457a7d5dc35d2" providerId="LiveId" clId="{EA4AD778-866F-46C9-99FB-19AAD7EC891D}" dt="2024-02-01T15:43:47.079" v="1283" actId="22"/>
          <ac:picMkLst>
            <pc:docMk/>
            <pc:sldMk cId="1881515695" sldId="264"/>
            <ac:picMk id="7" creationId="{46F19F76-79A2-0B42-DC2A-8BBA56C4001D}"/>
          </ac:picMkLst>
        </pc:picChg>
        <pc:picChg chg="add del mod">
          <ac:chgData name="Aastha Mukherjee" userId="ef1457a7d5dc35d2" providerId="LiveId" clId="{EA4AD778-866F-46C9-99FB-19AAD7EC891D}" dt="2024-02-01T15:44:37.876" v="1288" actId="478"/>
          <ac:picMkLst>
            <pc:docMk/>
            <pc:sldMk cId="1881515695" sldId="264"/>
            <ac:picMk id="9" creationId="{6DD3F6C3-7E65-1533-FB1F-E19BBE952ADC}"/>
          </ac:picMkLst>
        </pc:picChg>
        <pc:picChg chg="add del mod">
          <ac:chgData name="Aastha Mukherjee" userId="ef1457a7d5dc35d2" providerId="LiveId" clId="{EA4AD778-866F-46C9-99FB-19AAD7EC891D}" dt="2024-02-03T10:17:22.349" v="6243" actId="478"/>
          <ac:picMkLst>
            <pc:docMk/>
            <pc:sldMk cId="1881515695" sldId="264"/>
            <ac:picMk id="14" creationId="{97541AEE-9843-CF9B-53A2-F3EE883CC49D}"/>
          </ac:picMkLst>
        </pc:picChg>
      </pc:sldChg>
      <pc:sldChg chg="addSp delSp modSp new mod">
        <pc:chgData name="Aastha Mukherjee" userId="ef1457a7d5dc35d2" providerId="LiveId" clId="{EA4AD778-866F-46C9-99FB-19AAD7EC891D}" dt="2024-02-03T10:06:25.957" v="5503" actId="21"/>
        <pc:sldMkLst>
          <pc:docMk/>
          <pc:sldMk cId="4269968015" sldId="265"/>
        </pc:sldMkLst>
        <pc:spChg chg="mod">
          <ac:chgData name="Aastha Mukherjee" userId="ef1457a7d5dc35d2" providerId="LiveId" clId="{EA4AD778-866F-46C9-99FB-19AAD7EC891D}" dt="2024-02-03T10:06:13.411" v="5502" actId="2711"/>
          <ac:spMkLst>
            <pc:docMk/>
            <pc:sldMk cId="4269968015" sldId="265"/>
            <ac:spMk id="2" creationId="{AEB6B74C-425F-88D6-DCBA-A2970FC22865}"/>
          </ac:spMkLst>
        </pc:spChg>
        <pc:spChg chg="del">
          <ac:chgData name="Aastha Mukherjee" userId="ef1457a7d5dc35d2" providerId="LiveId" clId="{EA4AD778-866F-46C9-99FB-19AAD7EC891D}" dt="2024-02-02T11:22:53.675" v="2011"/>
          <ac:spMkLst>
            <pc:docMk/>
            <pc:sldMk cId="4269968015" sldId="265"/>
            <ac:spMk id="3" creationId="{446F359B-51E0-9456-F138-A8B6DFC69B3E}"/>
          </ac:spMkLst>
        </pc:spChg>
        <pc:graphicFrameChg chg="add mod">
          <ac:chgData name="Aastha Mukherjee" userId="ef1457a7d5dc35d2" providerId="LiveId" clId="{EA4AD778-866F-46C9-99FB-19AAD7EC891D}" dt="2024-02-03T10:06:25.957" v="5503" actId="21"/>
          <ac:graphicFrameMkLst>
            <pc:docMk/>
            <pc:sldMk cId="4269968015" sldId="265"/>
            <ac:graphicFrameMk id="5" creationId="{A569D24A-6424-F239-EFBB-E52153834119}"/>
          </ac:graphicFrameMkLst>
        </pc:graphicFrameChg>
      </pc:sldChg>
      <pc:sldChg chg="addSp delSp modSp new mod modClrScheme chgLayout">
        <pc:chgData name="Aastha Mukherjee" userId="ef1457a7d5dc35d2" providerId="LiveId" clId="{EA4AD778-866F-46C9-99FB-19AAD7EC891D}" dt="2024-02-03T10:17:01.161" v="6242" actId="20577"/>
        <pc:sldMkLst>
          <pc:docMk/>
          <pc:sldMk cId="3953941386" sldId="266"/>
        </pc:sldMkLst>
        <pc:spChg chg="del mod ord">
          <ac:chgData name="Aastha Mukherjee" userId="ef1457a7d5dc35d2" providerId="LiveId" clId="{EA4AD778-866F-46C9-99FB-19AAD7EC891D}" dt="2024-02-03T09:10:37.301" v="2184" actId="700"/>
          <ac:spMkLst>
            <pc:docMk/>
            <pc:sldMk cId="3953941386" sldId="266"/>
            <ac:spMk id="2" creationId="{9C938C5B-97E8-A5F6-EF7B-7BEEF0852E62}"/>
          </ac:spMkLst>
        </pc:spChg>
        <pc:spChg chg="add del mod ord">
          <ac:chgData name="Aastha Mukherjee" userId="ef1457a7d5dc35d2" providerId="LiveId" clId="{EA4AD778-866F-46C9-99FB-19AAD7EC891D}" dt="2024-02-03T09:10:51.034" v="2185" actId="21"/>
          <ac:spMkLst>
            <pc:docMk/>
            <pc:sldMk cId="3953941386" sldId="266"/>
            <ac:spMk id="3" creationId="{AAE7E55C-E65E-A987-1A55-64FF1CEA72E3}"/>
          </ac:spMkLst>
        </pc:spChg>
        <pc:spChg chg="add del mod ord">
          <ac:chgData name="Aastha Mukherjee" userId="ef1457a7d5dc35d2" providerId="LiveId" clId="{EA4AD778-866F-46C9-99FB-19AAD7EC891D}" dt="2024-02-03T09:11:05.038" v="2186" actId="700"/>
          <ac:spMkLst>
            <pc:docMk/>
            <pc:sldMk cId="3953941386" sldId="266"/>
            <ac:spMk id="4" creationId="{05C73912-EFEA-848D-6E86-0A58A1718E36}"/>
          </ac:spMkLst>
        </pc:spChg>
        <pc:spChg chg="add del mod ord">
          <ac:chgData name="Aastha Mukherjee" userId="ef1457a7d5dc35d2" providerId="LiveId" clId="{EA4AD778-866F-46C9-99FB-19AAD7EC891D}" dt="2024-02-03T09:11:05.038" v="2186" actId="700"/>
          <ac:spMkLst>
            <pc:docMk/>
            <pc:sldMk cId="3953941386" sldId="266"/>
            <ac:spMk id="5" creationId="{0E3A7F53-A2FB-023F-DBAF-2093FCF3B3DD}"/>
          </ac:spMkLst>
        </pc:spChg>
        <pc:spChg chg="add mod ord">
          <ac:chgData name="Aastha Mukherjee" userId="ef1457a7d5dc35d2" providerId="LiveId" clId="{EA4AD778-866F-46C9-99FB-19AAD7EC891D}" dt="2024-02-03T09:12:32.827" v="2212" actId="20577"/>
          <ac:spMkLst>
            <pc:docMk/>
            <pc:sldMk cId="3953941386" sldId="266"/>
            <ac:spMk id="6" creationId="{5FBEB884-1C22-3604-593F-A02CAF2AF7C7}"/>
          </ac:spMkLst>
        </pc:spChg>
        <pc:spChg chg="add del mod ord">
          <ac:chgData name="Aastha Mukherjee" userId="ef1457a7d5dc35d2" providerId="LiveId" clId="{EA4AD778-866F-46C9-99FB-19AAD7EC891D}" dt="2024-02-03T09:11:42.313" v="2206" actId="21"/>
          <ac:spMkLst>
            <pc:docMk/>
            <pc:sldMk cId="3953941386" sldId="266"/>
            <ac:spMk id="7" creationId="{8541B8F3-86C7-E109-893F-D090394EB1D8}"/>
          </ac:spMkLst>
        </pc:spChg>
        <pc:spChg chg="add mod">
          <ac:chgData name="Aastha Mukherjee" userId="ef1457a7d5dc35d2" providerId="LiveId" clId="{EA4AD778-866F-46C9-99FB-19AAD7EC891D}" dt="2024-02-03T10:17:01.161" v="6242" actId="20577"/>
          <ac:spMkLst>
            <pc:docMk/>
            <pc:sldMk cId="3953941386" sldId="266"/>
            <ac:spMk id="8" creationId="{11363785-4ED3-977A-A972-C77ACF54CCCC}"/>
          </ac:spMkLst>
        </pc:spChg>
      </pc:sldChg>
      <pc:sldChg chg="addSp delSp modSp new mod ord modClrScheme chgLayout">
        <pc:chgData name="Aastha Mukherjee" userId="ef1457a7d5dc35d2" providerId="LiveId" clId="{EA4AD778-866F-46C9-99FB-19AAD7EC891D}" dt="2024-02-03T10:10:51.157" v="5613" actId="20577"/>
        <pc:sldMkLst>
          <pc:docMk/>
          <pc:sldMk cId="441143807" sldId="267"/>
        </pc:sldMkLst>
        <pc:spChg chg="del">
          <ac:chgData name="Aastha Mukherjee" userId="ef1457a7d5dc35d2" providerId="LiveId" clId="{EA4AD778-866F-46C9-99FB-19AAD7EC891D}" dt="2024-02-03T09:15:58.526" v="2563" actId="700"/>
          <ac:spMkLst>
            <pc:docMk/>
            <pc:sldMk cId="441143807" sldId="267"/>
            <ac:spMk id="2" creationId="{6EB38CB8-31E3-BF5E-0820-554F6C1278E6}"/>
          </ac:spMkLst>
        </pc:spChg>
        <pc:spChg chg="del">
          <ac:chgData name="Aastha Mukherjee" userId="ef1457a7d5dc35d2" providerId="LiveId" clId="{EA4AD778-866F-46C9-99FB-19AAD7EC891D}" dt="2024-02-03T09:15:58.526" v="2563" actId="700"/>
          <ac:spMkLst>
            <pc:docMk/>
            <pc:sldMk cId="441143807" sldId="267"/>
            <ac:spMk id="3" creationId="{B48A7F63-11B2-2CFD-3E9B-CAFDE2A655D4}"/>
          </ac:spMkLst>
        </pc:spChg>
        <pc:spChg chg="del">
          <ac:chgData name="Aastha Mukherjee" userId="ef1457a7d5dc35d2" providerId="LiveId" clId="{EA4AD778-866F-46C9-99FB-19AAD7EC891D}" dt="2024-02-03T09:15:58.526" v="2563" actId="700"/>
          <ac:spMkLst>
            <pc:docMk/>
            <pc:sldMk cId="441143807" sldId="267"/>
            <ac:spMk id="4" creationId="{E29993E0-5D02-3316-41C5-F271ECA82F66}"/>
          </ac:spMkLst>
        </pc:spChg>
        <pc:spChg chg="add mod">
          <ac:chgData name="Aastha Mukherjee" userId="ef1457a7d5dc35d2" providerId="LiveId" clId="{EA4AD778-866F-46C9-99FB-19AAD7EC891D}" dt="2024-02-03T10:10:51.157" v="5613" actId="20577"/>
          <ac:spMkLst>
            <pc:docMk/>
            <pc:sldMk cId="441143807" sldId="267"/>
            <ac:spMk id="5" creationId="{1AD18FCB-3A6A-97E5-820C-3C6717A994B3}"/>
          </ac:spMkLst>
        </pc:spChg>
      </pc:sldChg>
      <pc:sldChg chg="addSp delSp modSp new mod ord modClrScheme chgLayout">
        <pc:chgData name="Aastha Mukherjee" userId="ef1457a7d5dc35d2" providerId="LiveId" clId="{EA4AD778-866F-46C9-99FB-19AAD7EC891D}" dt="2024-02-03T09:30:33.832" v="3586"/>
        <pc:sldMkLst>
          <pc:docMk/>
          <pc:sldMk cId="534623626" sldId="268"/>
        </pc:sldMkLst>
        <pc:spChg chg="del mod ord">
          <ac:chgData name="Aastha Mukherjee" userId="ef1457a7d5dc35d2" providerId="LiveId" clId="{EA4AD778-866F-46C9-99FB-19AAD7EC891D}" dt="2024-02-03T09:29:20.486" v="3539" actId="700"/>
          <ac:spMkLst>
            <pc:docMk/>
            <pc:sldMk cId="534623626" sldId="268"/>
            <ac:spMk id="2" creationId="{CE6A0F4B-193C-6F4D-B1D9-30AB5229E688}"/>
          </ac:spMkLst>
        </pc:spChg>
        <pc:spChg chg="del">
          <ac:chgData name="Aastha Mukherjee" userId="ef1457a7d5dc35d2" providerId="LiveId" clId="{EA4AD778-866F-46C9-99FB-19AAD7EC891D}" dt="2024-02-03T09:29:20.486" v="3539" actId="700"/>
          <ac:spMkLst>
            <pc:docMk/>
            <pc:sldMk cId="534623626" sldId="268"/>
            <ac:spMk id="3" creationId="{EA2DE59E-A545-2669-5463-F9DDC08C17CB}"/>
          </ac:spMkLst>
        </pc:spChg>
        <pc:spChg chg="del">
          <ac:chgData name="Aastha Mukherjee" userId="ef1457a7d5dc35d2" providerId="LiveId" clId="{EA4AD778-866F-46C9-99FB-19AAD7EC891D}" dt="2024-02-03T09:29:20.486" v="3539" actId="700"/>
          <ac:spMkLst>
            <pc:docMk/>
            <pc:sldMk cId="534623626" sldId="268"/>
            <ac:spMk id="4" creationId="{97B9BA7B-8A86-65CD-6759-5FC7AA35450B}"/>
          </ac:spMkLst>
        </pc:spChg>
        <pc:spChg chg="add mod ord">
          <ac:chgData name="Aastha Mukherjee" userId="ef1457a7d5dc35d2" providerId="LiveId" clId="{EA4AD778-866F-46C9-99FB-19AAD7EC891D}" dt="2024-02-03T09:30:18.079" v="3582" actId="20577"/>
          <ac:spMkLst>
            <pc:docMk/>
            <pc:sldMk cId="534623626" sldId="268"/>
            <ac:spMk id="5" creationId="{55B580BE-5DEB-468C-B61E-21C0497C96A1}"/>
          </ac:spMkLst>
        </pc:spChg>
      </pc:sldChg>
      <pc:sldChg chg="addSp delSp modSp new mod">
        <pc:chgData name="Aastha Mukherjee" userId="ef1457a7d5dc35d2" providerId="LiveId" clId="{EA4AD778-866F-46C9-99FB-19AAD7EC891D}" dt="2024-02-03T10:07:36.909" v="5531" actId="20577"/>
        <pc:sldMkLst>
          <pc:docMk/>
          <pc:sldMk cId="314780425" sldId="269"/>
        </pc:sldMkLst>
        <pc:spChg chg="del">
          <ac:chgData name="Aastha Mukherjee" userId="ef1457a7d5dc35d2" providerId="LiveId" clId="{EA4AD778-866F-46C9-99FB-19AAD7EC891D}" dt="2024-02-03T10:05:19.575" v="5452"/>
          <ac:spMkLst>
            <pc:docMk/>
            <pc:sldMk cId="314780425" sldId="269"/>
            <ac:spMk id="2" creationId="{B10B646C-59DF-664A-1F90-D2B08CF58B48}"/>
          </ac:spMkLst>
        </pc:spChg>
        <pc:spChg chg="del">
          <ac:chgData name="Aastha Mukherjee" userId="ef1457a7d5dc35d2" providerId="LiveId" clId="{EA4AD778-866F-46C9-99FB-19AAD7EC891D}" dt="2024-02-03T09:43:36.186" v="3893"/>
          <ac:spMkLst>
            <pc:docMk/>
            <pc:sldMk cId="314780425" sldId="269"/>
            <ac:spMk id="3" creationId="{C580F75F-B4CA-C476-0627-5F6D67F57E37}"/>
          </ac:spMkLst>
        </pc:spChg>
        <pc:spChg chg="add del">
          <ac:chgData name="Aastha Mukherjee" userId="ef1457a7d5dc35d2" providerId="LiveId" clId="{EA4AD778-866F-46C9-99FB-19AAD7EC891D}" dt="2024-02-03T10:00:57.272" v="5136" actId="22"/>
          <ac:spMkLst>
            <pc:docMk/>
            <pc:sldMk cId="314780425" sldId="269"/>
            <ac:spMk id="7" creationId="{8269DCF9-D02C-600C-4CDF-7F6DCEF6ACED}"/>
          </ac:spMkLst>
        </pc:spChg>
        <pc:spChg chg="add mod">
          <ac:chgData name="Aastha Mukherjee" userId="ef1457a7d5dc35d2" providerId="LiveId" clId="{EA4AD778-866F-46C9-99FB-19AAD7EC891D}" dt="2024-02-03T10:05:24.009" v="5453" actId="14100"/>
          <ac:spMkLst>
            <pc:docMk/>
            <pc:sldMk cId="314780425" sldId="269"/>
            <ac:spMk id="10" creationId="{F155DEB2-B203-5CF6-F446-9401CCE76FDD}"/>
          </ac:spMkLst>
        </pc:spChg>
        <pc:graphicFrameChg chg="add mod modGraphic">
          <ac:chgData name="Aastha Mukherjee" userId="ef1457a7d5dc35d2" providerId="LiveId" clId="{EA4AD778-866F-46C9-99FB-19AAD7EC891D}" dt="2024-02-03T10:04:33.643" v="5436" actId="5793"/>
          <ac:graphicFrameMkLst>
            <pc:docMk/>
            <pc:sldMk cId="314780425" sldId="269"/>
            <ac:graphicFrameMk id="4" creationId="{CDAE1A76-52D8-1164-869B-2104556EE181}"/>
          </ac:graphicFrameMkLst>
        </pc:graphicFrameChg>
        <pc:graphicFrameChg chg="add mod modGraphic">
          <ac:chgData name="Aastha Mukherjee" userId="ef1457a7d5dc35d2" providerId="LiveId" clId="{EA4AD778-866F-46C9-99FB-19AAD7EC891D}" dt="2024-02-03T10:04:45.930" v="5443" actId="20577"/>
          <ac:graphicFrameMkLst>
            <pc:docMk/>
            <pc:sldMk cId="314780425" sldId="269"/>
            <ac:graphicFrameMk id="5" creationId="{063763D3-1169-79CD-0E1F-8DD574B2786A}"/>
          </ac:graphicFrameMkLst>
        </pc:graphicFrameChg>
        <pc:graphicFrameChg chg="add del mod modGraphic">
          <ac:chgData name="Aastha Mukherjee" userId="ef1457a7d5dc35d2" providerId="LiveId" clId="{EA4AD778-866F-46C9-99FB-19AAD7EC891D}" dt="2024-02-03T10:01:49.718" v="5169" actId="21"/>
          <ac:graphicFrameMkLst>
            <pc:docMk/>
            <pc:sldMk cId="314780425" sldId="269"/>
            <ac:graphicFrameMk id="8" creationId="{3F58C6B1-78E7-AC3B-4A95-AE02A928ED73}"/>
          </ac:graphicFrameMkLst>
        </pc:graphicFrameChg>
        <pc:graphicFrameChg chg="add mod modGraphic">
          <ac:chgData name="Aastha Mukherjee" userId="ef1457a7d5dc35d2" providerId="LiveId" clId="{EA4AD778-866F-46C9-99FB-19AAD7EC891D}" dt="2024-02-03T10:04:52.905" v="5451" actId="20577"/>
          <ac:graphicFrameMkLst>
            <pc:docMk/>
            <pc:sldMk cId="314780425" sldId="269"/>
            <ac:graphicFrameMk id="9" creationId="{3BD9C155-9B5C-12FB-A193-A23B9407198B}"/>
          </ac:graphicFrameMkLst>
        </pc:graphicFrameChg>
        <pc:graphicFrameChg chg="add mod modGraphic">
          <ac:chgData name="Aastha Mukherjee" userId="ef1457a7d5dc35d2" providerId="LiveId" clId="{EA4AD778-866F-46C9-99FB-19AAD7EC891D}" dt="2024-02-03T10:07:36.909" v="5531" actId="20577"/>
          <ac:graphicFrameMkLst>
            <pc:docMk/>
            <pc:sldMk cId="314780425" sldId="269"/>
            <ac:graphicFrameMk id="11" creationId="{7F4CC738-3D37-306E-B5E0-A56069FEA44D}"/>
          </ac:graphicFrameMkLst>
        </pc:graphicFrameChg>
      </pc:sldChg>
      <pc:sldChg chg="addSp modSp new mod">
        <pc:chgData name="Aastha Mukherjee" userId="ef1457a7d5dc35d2" providerId="LiveId" clId="{EA4AD778-866F-46C9-99FB-19AAD7EC891D}" dt="2024-02-03T10:13:54.046" v="5795" actId="14100"/>
        <pc:sldMkLst>
          <pc:docMk/>
          <pc:sldMk cId="4089639763" sldId="270"/>
        </pc:sldMkLst>
        <pc:spChg chg="add mod">
          <ac:chgData name="Aastha Mukherjee" userId="ef1457a7d5dc35d2" providerId="LiveId" clId="{EA4AD778-866F-46C9-99FB-19AAD7EC891D}" dt="2024-02-03T10:13:54.046" v="5795" actId="14100"/>
          <ac:spMkLst>
            <pc:docMk/>
            <pc:sldMk cId="4089639763" sldId="270"/>
            <ac:spMk id="2" creationId="{88806FE8-C7DA-267E-5D4B-0DD42F51DC29}"/>
          </ac:spMkLst>
        </pc:spChg>
      </pc:sldChg>
      <pc:sldChg chg="addSp delSp modSp new mod">
        <pc:chgData name="Aastha Mukherjee" userId="ef1457a7d5dc35d2" providerId="LiveId" clId="{EA4AD778-866F-46C9-99FB-19AAD7EC891D}" dt="2024-02-03T10:38:33.410" v="6749" actId="20577"/>
        <pc:sldMkLst>
          <pc:docMk/>
          <pc:sldMk cId="2946079318" sldId="271"/>
        </pc:sldMkLst>
        <pc:spChg chg="mod">
          <ac:chgData name="Aastha Mukherjee" userId="ef1457a7d5dc35d2" providerId="LiveId" clId="{EA4AD778-866F-46C9-99FB-19AAD7EC891D}" dt="2024-02-03T10:34:47.651" v="6594" actId="2711"/>
          <ac:spMkLst>
            <pc:docMk/>
            <pc:sldMk cId="2946079318" sldId="271"/>
            <ac:spMk id="2" creationId="{EF86EFE2-714A-A0AD-D0E3-EE2C32725D94}"/>
          </ac:spMkLst>
        </pc:spChg>
        <pc:spChg chg="del">
          <ac:chgData name="Aastha Mukherjee" userId="ef1457a7d5dc35d2" providerId="LiveId" clId="{EA4AD778-866F-46C9-99FB-19AAD7EC891D}" dt="2024-02-03T10:21:45.209" v="6393" actId="22"/>
          <ac:spMkLst>
            <pc:docMk/>
            <pc:sldMk cId="2946079318" sldId="271"/>
            <ac:spMk id="3" creationId="{DBAF3C6D-ECA1-91FB-1F47-1679F2B61272}"/>
          </ac:spMkLst>
        </pc:spChg>
        <pc:spChg chg="add mod">
          <ac:chgData name="Aastha Mukherjee" userId="ef1457a7d5dc35d2" providerId="LiveId" clId="{EA4AD778-866F-46C9-99FB-19AAD7EC891D}" dt="2024-02-03T10:38:33.410" v="6749" actId="20577"/>
          <ac:spMkLst>
            <pc:docMk/>
            <pc:sldMk cId="2946079318" sldId="271"/>
            <ac:spMk id="6" creationId="{A97530DD-8B58-EAED-15E0-E38A603F00CA}"/>
          </ac:spMkLst>
        </pc:spChg>
        <pc:spChg chg="add del">
          <ac:chgData name="Aastha Mukherjee" userId="ef1457a7d5dc35d2" providerId="LiveId" clId="{EA4AD778-866F-46C9-99FB-19AAD7EC891D}" dt="2024-02-03T10:34:57.337" v="6596" actId="22"/>
          <ac:spMkLst>
            <pc:docMk/>
            <pc:sldMk cId="2946079318" sldId="271"/>
            <ac:spMk id="8" creationId="{BF8CD45F-BB01-4E68-AE71-0AD4B8B3A51C}"/>
          </ac:spMkLst>
        </pc:spChg>
        <pc:picChg chg="add mod ord">
          <ac:chgData name="Aastha Mukherjee" userId="ef1457a7d5dc35d2" providerId="LiveId" clId="{EA4AD778-866F-46C9-99FB-19AAD7EC891D}" dt="2024-02-03T10:37:41.130" v="6657" actId="14100"/>
          <ac:picMkLst>
            <pc:docMk/>
            <pc:sldMk cId="2946079318" sldId="271"/>
            <ac:picMk id="5" creationId="{4B5C0941-C788-BBF0-D9D3-3DA56D986F95}"/>
          </ac:picMkLst>
        </pc:picChg>
      </pc:sldChg>
      <pc:sldChg chg="addSp delSp modSp add mod">
        <pc:chgData name="Aastha Mukherjee" userId="ef1457a7d5dc35d2" providerId="LiveId" clId="{EA4AD778-866F-46C9-99FB-19AAD7EC891D}" dt="2024-02-03T10:39:23.806" v="6837" actId="20577"/>
        <pc:sldMkLst>
          <pc:docMk/>
          <pc:sldMk cId="3135946925" sldId="272"/>
        </pc:sldMkLst>
        <pc:spChg chg="mod">
          <ac:chgData name="Aastha Mukherjee" userId="ef1457a7d5dc35d2" providerId="LiveId" clId="{EA4AD778-866F-46C9-99FB-19AAD7EC891D}" dt="2024-02-03T10:35:09.258" v="6605" actId="20577"/>
          <ac:spMkLst>
            <pc:docMk/>
            <pc:sldMk cId="3135946925" sldId="272"/>
            <ac:spMk id="2" creationId="{EF86EFE2-714A-A0AD-D0E3-EE2C32725D94}"/>
          </ac:spMkLst>
        </pc:spChg>
        <pc:spChg chg="add del mod">
          <ac:chgData name="Aastha Mukherjee" userId="ef1457a7d5dc35d2" providerId="LiveId" clId="{EA4AD778-866F-46C9-99FB-19AAD7EC891D}" dt="2024-02-03T10:36:15.572" v="6613" actId="22"/>
          <ac:spMkLst>
            <pc:docMk/>
            <pc:sldMk cId="3135946925" sldId="272"/>
            <ac:spMk id="4" creationId="{6030FB98-735F-8278-8250-30E84883194F}"/>
          </ac:spMkLst>
        </pc:spChg>
        <pc:spChg chg="mod">
          <ac:chgData name="Aastha Mukherjee" userId="ef1457a7d5dc35d2" providerId="LiveId" clId="{EA4AD778-866F-46C9-99FB-19AAD7EC891D}" dt="2024-02-03T10:39:23.806" v="6837" actId="20577"/>
          <ac:spMkLst>
            <pc:docMk/>
            <pc:sldMk cId="3135946925" sldId="272"/>
            <ac:spMk id="6" creationId="{A97530DD-8B58-EAED-15E0-E38A603F00CA}"/>
          </ac:spMkLst>
        </pc:spChg>
        <pc:picChg chg="del">
          <ac:chgData name="Aastha Mukherjee" userId="ef1457a7d5dc35d2" providerId="LiveId" clId="{EA4AD778-866F-46C9-99FB-19AAD7EC891D}" dt="2024-02-03T10:35:59.361" v="6606" actId="478"/>
          <ac:picMkLst>
            <pc:docMk/>
            <pc:sldMk cId="3135946925" sldId="272"/>
            <ac:picMk id="5" creationId="{4B5C0941-C788-BBF0-D9D3-3DA56D986F95}"/>
          </ac:picMkLst>
        </pc:picChg>
        <pc:picChg chg="add del mod">
          <ac:chgData name="Aastha Mukherjee" userId="ef1457a7d5dc35d2" providerId="LiveId" clId="{EA4AD778-866F-46C9-99FB-19AAD7EC891D}" dt="2024-02-03T10:36:13.786" v="6612" actId="478"/>
          <ac:picMkLst>
            <pc:docMk/>
            <pc:sldMk cId="3135946925" sldId="272"/>
            <ac:picMk id="8" creationId="{D2DAD45E-6C72-8AF8-4362-C94F33082B8C}"/>
          </ac:picMkLst>
        </pc:picChg>
        <pc:picChg chg="add mod ord">
          <ac:chgData name="Aastha Mukherjee" userId="ef1457a7d5dc35d2" providerId="LiveId" clId="{EA4AD778-866F-46C9-99FB-19AAD7EC891D}" dt="2024-02-03T10:36:31.538" v="6619" actId="14100"/>
          <ac:picMkLst>
            <pc:docMk/>
            <pc:sldMk cId="3135946925" sldId="272"/>
            <ac:picMk id="10" creationId="{C76B5E60-F23B-FB0D-49C0-DC4044725418}"/>
          </ac:picMkLst>
        </pc:picChg>
      </pc:sldChg>
      <pc:sldChg chg="addSp delSp modSp new mod modClrScheme chgLayout">
        <pc:chgData name="Aastha Mukherjee" userId="ef1457a7d5dc35d2" providerId="LiveId" clId="{EA4AD778-866F-46C9-99FB-19AAD7EC891D}" dt="2024-02-03T10:51:09.747" v="7284" actId="27636"/>
        <pc:sldMkLst>
          <pc:docMk/>
          <pc:sldMk cId="3812081938" sldId="273"/>
        </pc:sldMkLst>
        <pc:spChg chg="del mod ord">
          <ac:chgData name="Aastha Mukherjee" userId="ef1457a7d5dc35d2" providerId="LiveId" clId="{EA4AD778-866F-46C9-99FB-19AAD7EC891D}" dt="2024-02-03T10:40:17.044" v="6839" actId="700"/>
          <ac:spMkLst>
            <pc:docMk/>
            <pc:sldMk cId="3812081938" sldId="273"/>
            <ac:spMk id="2" creationId="{FF19C97D-4F2A-FCEB-8201-22C5B32AEEC6}"/>
          </ac:spMkLst>
        </pc:spChg>
        <pc:spChg chg="del mod ord">
          <ac:chgData name="Aastha Mukherjee" userId="ef1457a7d5dc35d2" providerId="LiveId" clId="{EA4AD778-866F-46C9-99FB-19AAD7EC891D}" dt="2024-02-03T10:40:17.044" v="6839" actId="700"/>
          <ac:spMkLst>
            <pc:docMk/>
            <pc:sldMk cId="3812081938" sldId="273"/>
            <ac:spMk id="3" creationId="{DF125C6C-5022-3048-7AFF-A06B2BB6162D}"/>
          </ac:spMkLst>
        </pc:spChg>
        <pc:spChg chg="add mod ord">
          <ac:chgData name="Aastha Mukherjee" userId="ef1457a7d5dc35d2" providerId="LiveId" clId="{EA4AD778-866F-46C9-99FB-19AAD7EC891D}" dt="2024-02-03T10:51:09.747" v="7284" actId="27636"/>
          <ac:spMkLst>
            <pc:docMk/>
            <pc:sldMk cId="3812081938" sldId="273"/>
            <ac:spMk id="4" creationId="{AAC7A790-3BB8-AB10-952D-3D10295AE388}"/>
          </ac:spMkLst>
        </pc:spChg>
        <pc:spChg chg="add del mod ord">
          <ac:chgData name="Aastha Mukherjee" userId="ef1457a7d5dc35d2" providerId="LiveId" clId="{EA4AD778-866F-46C9-99FB-19AAD7EC891D}" dt="2024-02-03T10:40:25.587" v="6840" actId="22"/>
          <ac:spMkLst>
            <pc:docMk/>
            <pc:sldMk cId="3812081938" sldId="273"/>
            <ac:spMk id="5" creationId="{87C6D210-DFFB-5527-63B4-6270BC13E50E}"/>
          </ac:spMkLst>
        </pc:spChg>
        <pc:spChg chg="add mod ord">
          <ac:chgData name="Aastha Mukherjee" userId="ef1457a7d5dc35d2" providerId="LiveId" clId="{EA4AD778-866F-46C9-99FB-19AAD7EC891D}" dt="2024-02-03T10:50:50.431" v="7279" actId="14100"/>
          <ac:spMkLst>
            <pc:docMk/>
            <pc:sldMk cId="3812081938" sldId="273"/>
            <ac:spMk id="6" creationId="{FB73A3DF-80C1-6224-4798-51281E743D8C}"/>
          </ac:spMkLst>
        </pc:spChg>
        <pc:picChg chg="add mod ord">
          <ac:chgData name="Aastha Mukherjee" userId="ef1457a7d5dc35d2" providerId="LiveId" clId="{EA4AD778-866F-46C9-99FB-19AAD7EC891D}" dt="2024-02-03T10:51:01.453" v="7281" actId="14100"/>
          <ac:picMkLst>
            <pc:docMk/>
            <pc:sldMk cId="3812081938" sldId="273"/>
            <ac:picMk id="8" creationId="{C5DA8E7A-C7A4-723F-5269-0E5303C67BAA}"/>
          </ac:picMkLst>
        </pc:picChg>
      </pc:sldChg>
      <pc:sldChg chg="modSp add mod">
        <pc:chgData name="Aastha Mukherjee" userId="ef1457a7d5dc35d2" providerId="LiveId" clId="{EA4AD778-866F-46C9-99FB-19AAD7EC891D}" dt="2024-02-03T10:51:53.624" v="7288" actId="20577"/>
        <pc:sldMkLst>
          <pc:docMk/>
          <pc:sldMk cId="1371929855" sldId="274"/>
        </pc:sldMkLst>
        <pc:spChg chg="mod">
          <ac:chgData name="Aastha Mukherjee" userId="ef1457a7d5dc35d2" providerId="LiveId" clId="{EA4AD778-866F-46C9-99FB-19AAD7EC891D}" dt="2024-02-03T10:51:53.624" v="7288" actId="20577"/>
          <ac:spMkLst>
            <pc:docMk/>
            <pc:sldMk cId="1371929855" sldId="274"/>
            <ac:spMk id="4" creationId="{C1DB8B90-BB87-9F32-6C67-B35F784A181B}"/>
          </ac:spMkLst>
        </pc:spChg>
      </pc:sldChg>
      <pc:sldChg chg="addSp modSp new mod">
        <pc:chgData name="Aastha Mukherjee" userId="ef1457a7d5dc35d2" providerId="LiveId" clId="{EA4AD778-866F-46C9-99FB-19AAD7EC891D}" dt="2024-02-03T10:56:50.816" v="7452" actId="2711"/>
        <pc:sldMkLst>
          <pc:docMk/>
          <pc:sldMk cId="3875260346" sldId="275"/>
        </pc:sldMkLst>
        <pc:spChg chg="mod">
          <ac:chgData name="Aastha Mukherjee" userId="ef1457a7d5dc35d2" providerId="LiveId" clId="{EA4AD778-866F-46C9-99FB-19AAD7EC891D}" dt="2024-02-03T10:56:50.816" v="7452" actId="2711"/>
          <ac:spMkLst>
            <pc:docMk/>
            <pc:sldMk cId="3875260346" sldId="275"/>
            <ac:spMk id="2" creationId="{D4534EA1-3459-54BE-1780-63FE0821DE12}"/>
          </ac:spMkLst>
        </pc:spChg>
        <pc:picChg chg="add mod">
          <ac:chgData name="Aastha Mukherjee" userId="ef1457a7d5dc35d2" providerId="LiveId" clId="{EA4AD778-866F-46C9-99FB-19AAD7EC891D}" dt="2024-02-03T10:55:23.866" v="7369" actId="14100"/>
          <ac:picMkLst>
            <pc:docMk/>
            <pc:sldMk cId="3875260346" sldId="275"/>
            <ac:picMk id="4" creationId="{3A5F3D87-0BD4-EF7E-D12A-1F7B72282BB8}"/>
          </ac:picMkLst>
        </pc:picChg>
      </pc:sldChg>
      <pc:sldChg chg="addSp modSp new mod">
        <pc:chgData name="Aastha Mukherjee" userId="ef1457a7d5dc35d2" providerId="LiveId" clId="{EA4AD778-866F-46C9-99FB-19AAD7EC891D}" dt="2024-02-03T10:59:09.114" v="7467" actId="20577"/>
        <pc:sldMkLst>
          <pc:docMk/>
          <pc:sldMk cId="3028678759" sldId="276"/>
        </pc:sldMkLst>
        <pc:spChg chg="mod">
          <ac:chgData name="Aastha Mukherjee" userId="ef1457a7d5dc35d2" providerId="LiveId" clId="{EA4AD778-866F-46C9-99FB-19AAD7EC891D}" dt="2024-02-03T10:59:09.114" v="7467" actId="20577"/>
          <ac:spMkLst>
            <pc:docMk/>
            <pc:sldMk cId="3028678759" sldId="276"/>
            <ac:spMk id="2" creationId="{865B3DBC-230A-8786-A755-172AFF06F5A4}"/>
          </ac:spMkLst>
        </pc:spChg>
        <pc:picChg chg="add mod">
          <ac:chgData name="Aastha Mukherjee" userId="ef1457a7d5dc35d2" providerId="LiveId" clId="{EA4AD778-866F-46C9-99FB-19AAD7EC891D}" dt="2024-02-03T10:56:10.946" v="7381" actId="1076"/>
          <ac:picMkLst>
            <pc:docMk/>
            <pc:sldMk cId="3028678759" sldId="276"/>
            <ac:picMk id="4" creationId="{F47D5427-7097-BEE1-9B47-18388F525DC7}"/>
          </ac:picMkLst>
        </pc:picChg>
      </pc:sldChg>
      <pc:sldChg chg="addSp modSp new mod">
        <pc:chgData name="Aastha Mukherjee" userId="ef1457a7d5dc35d2" providerId="LiveId" clId="{EA4AD778-866F-46C9-99FB-19AAD7EC891D}" dt="2024-02-03T11:01:12.514" v="7513" actId="14100"/>
        <pc:sldMkLst>
          <pc:docMk/>
          <pc:sldMk cId="233355489" sldId="277"/>
        </pc:sldMkLst>
        <pc:spChg chg="mod">
          <ac:chgData name="Aastha Mukherjee" userId="ef1457a7d5dc35d2" providerId="LiveId" clId="{EA4AD778-866F-46C9-99FB-19AAD7EC891D}" dt="2024-02-03T11:01:04.333" v="7511" actId="2711"/>
          <ac:spMkLst>
            <pc:docMk/>
            <pc:sldMk cId="233355489" sldId="277"/>
            <ac:spMk id="2" creationId="{8733077D-74A5-DEB4-2E8F-D715463F85B6}"/>
          </ac:spMkLst>
        </pc:spChg>
        <pc:picChg chg="add mod">
          <ac:chgData name="Aastha Mukherjee" userId="ef1457a7d5dc35d2" providerId="LiveId" clId="{EA4AD778-866F-46C9-99FB-19AAD7EC891D}" dt="2024-02-03T11:01:12.514" v="7513" actId="14100"/>
          <ac:picMkLst>
            <pc:docMk/>
            <pc:sldMk cId="233355489" sldId="277"/>
            <ac:picMk id="4" creationId="{D6E99380-5418-FD8C-58FA-8EF1819847B5}"/>
          </ac:picMkLst>
        </pc:picChg>
      </pc:sldChg>
      <pc:sldChg chg="modSp new mod">
        <pc:chgData name="Aastha Mukherjee" userId="ef1457a7d5dc35d2" providerId="LiveId" clId="{EA4AD778-866F-46C9-99FB-19AAD7EC891D}" dt="2024-02-03T11:02:10.427" v="7537" actId="1076"/>
        <pc:sldMkLst>
          <pc:docMk/>
          <pc:sldMk cId="4089135476" sldId="278"/>
        </pc:sldMkLst>
        <pc:spChg chg="mod">
          <ac:chgData name="Aastha Mukherjee" userId="ef1457a7d5dc35d2" providerId="LiveId" clId="{EA4AD778-866F-46C9-99FB-19AAD7EC891D}" dt="2024-02-03T11:02:10.427" v="7537" actId="1076"/>
          <ac:spMkLst>
            <pc:docMk/>
            <pc:sldMk cId="4089135476" sldId="278"/>
            <ac:spMk id="2" creationId="{78E9CD5D-A7E5-351D-5F09-D175B9AC77E6}"/>
          </ac:spMkLst>
        </pc:spChg>
      </pc:sldChg>
      <pc:sldChg chg="addSp delSp modSp new mod setBg">
        <pc:chgData name="Aastha Mukherjee" userId="ef1457a7d5dc35d2" providerId="LiveId" clId="{EA4AD778-866F-46C9-99FB-19AAD7EC891D}" dt="2024-02-03T11:16:02.851" v="8068" actId="14100"/>
        <pc:sldMkLst>
          <pc:docMk/>
          <pc:sldMk cId="3167905740" sldId="279"/>
        </pc:sldMkLst>
        <pc:spChg chg="mod">
          <ac:chgData name="Aastha Mukherjee" userId="ef1457a7d5dc35d2" providerId="LiveId" clId="{EA4AD778-866F-46C9-99FB-19AAD7EC891D}" dt="2024-02-03T11:06:25.919" v="7723" actId="26606"/>
          <ac:spMkLst>
            <pc:docMk/>
            <pc:sldMk cId="3167905740" sldId="279"/>
            <ac:spMk id="2" creationId="{86E00647-BEAB-2110-7C42-87CBE52FFE0E}"/>
          </ac:spMkLst>
        </pc:spChg>
        <pc:spChg chg="add mod">
          <ac:chgData name="Aastha Mukherjee" userId="ef1457a7d5dc35d2" providerId="LiveId" clId="{EA4AD778-866F-46C9-99FB-19AAD7EC891D}" dt="2024-02-03T11:15:59.517" v="8067" actId="20577"/>
          <ac:spMkLst>
            <pc:docMk/>
            <pc:sldMk cId="3167905740" sldId="279"/>
            <ac:spMk id="3" creationId="{022B43C3-726B-7CE1-C584-0138B6724556}"/>
          </ac:spMkLst>
        </pc:spChg>
        <pc:picChg chg="add mod">
          <ac:chgData name="Aastha Mukherjee" userId="ef1457a7d5dc35d2" providerId="LiveId" clId="{EA4AD778-866F-46C9-99FB-19AAD7EC891D}" dt="2024-02-03T11:16:02.851" v="8068" actId="14100"/>
          <ac:picMkLst>
            <pc:docMk/>
            <pc:sldMk cId="3167905740" sldId="279"/>
            <ac:picMk id="5" creationId="{2A874C3A-5B8D-3A74-73E8-5FFE3F1B61C4}"/>
          </ac:picMkLst>
        </pc:picChg>
        <pc:picChg chg="add del">
          <ac:chgData name="Aastha Mukherjee" userId="ef1457a7d5dc35d2" providerId="LiveId" clId="{EA4AD778-866F-46C9-99FB-19AAD7EC891D}" dt="2024-02-03T11:06:25.919" v="7723" actId="26606"/>
          <ac:picMkLst>
            <pc:docMk/>
            <pc:sldMk cId="3167905740" sldId="279"/>
            <ac:picMk id="10" creationId="{A53ED3FC-3BE8-4F1F-BEF1-74B1C721718A}"/>
          </ac:picMkLst>
        </pc:picChg>
      </pc:sldChg>
      <pc:sldChg chg="addSp modSp new mod">
        <pc:chgData name="Aastha Mukherjee" userId="ef1457a7d5dc35d2" providerId="LiveId" clId="{EA4AD778-866F-46C9-99FB-19AAD7EC891D}" dt="2024-02-03T11:17:51.820" v="8099" actId="2711"/>
        <pc:sldMkLst>
          <pc:docMk/>
          <pc:sldMk cId="2607459687" sldId="280"/>
        </pc:sldMkLst>
        <pc:spChg chg="mod">
          <ac:chgData name="Aastha Mukherjee" userId="ef1457a7d5dc35d2" providerId="LiveId" clId="{EA4AD778-866F-46C9-99FB-19AAD7EC891D}" dt="2024-02-03T11:17:51.820" v="8099" actId="2711"/>
          <ac:spMkLst>
            <pc:docMk/>
            <pc:sldMk cId="2607459687" sldId="280"/>
            <ac:spMk id="2" creationId="{54640DFA-7028-D2D1-AECE-6CE46E488386}"/>
          </ac:spMkLst>
        </pc:spChg>
        <pc:picChg chg="add mod">
          <ac:chgData name="Aastha Mukherjee" userId="ef1457a7d5dc35d2" providerId="LiveId" clId="{EA4AD778-866F-46C9-99FB-19AAD7EC891D}" dt="2024-02-03T11:17:34.164" v="8082" actId="14100"/>
          <ac:picMkLst>
            <pc:docMk/>
            <pc:sldMk cId="2607459687" sldId="280"/>
            <ac:picMk id="4" creationId="{350C37DD-1204-F009-E400-31AFFF9BCE7B}"/>
          </ac:picMkLst>
        </pc:picChg>
      </pc:sldChg>
      <pc:sldChg chg="addSp modSp new mod">
        <pc:chgData name="Aastha Mukherjee" userId="ef1457a7d5dc35d2" providerId="LiveId" clId="{EA4AD778-866F-46C9-99FB-19AAD7EC891D}" dt="2024-02-03T11:51:14.184" v="9382" actId="20577"/>
        <pc:sldMkLst>
          <pc:docMk/>
          <pc:sldMk cId="3464285479" sldId="281"/>
        </pc:sldMkLst>
        <pc:spChg chg="mod">
          <ac:chgData name="Aastha Mukherjee" userId="ef1457a7d5dc35d2" providerId="LiveId" clId="{EA4AD778-866F-46C9-99FB-19AAD7EC891D}" dt="2024-02-03T11:49:50.328" v="9118" actId="2711"/>
          <ac:spMkLst>
            <pc:docMk/>
            <pc:sldMk cId="3464285479" sldId="281"/>
            <ac:spMk id="2" creationId="{6BAA47E6-E871-04A3-48DE-564A57E2B325}"/>
          </ac:spMkLst>
        </pc:spChg>
        <pc:spChg chg="add mod">
          <ac:chgData name="Aastha Mukherjee" userId="ef1457a7d5dc35d2" providerId="LiveId" clId="{EA4AD778-866F-46C9-99FB-19AAD7EC891D}" dt="2024-02-03T11:51:14.184" v="9382" actId="20577"/>
          <ac:spMkLst>
            <pc:docMk/>
            <pc:sldMk cId="3464285479" sldId="281"/>
            <ac:spMk id="3" creationId="{BB76C94E-711F-9CBF-AD1F-4F1A4521B2D8}"/>
          </ac:spMkLst>
        </pc:spChg>
      </pc:sldChg>
      <pc:sldChg chg="addSp modSp new mod">
        <pc:chgData name="Aastha Mukherjee" userId="ef1457a7d5dc35d2" providerId="LiveId" clId="{EA4AD778-866F-46C9-99FB-19AAD7EC891D}" dt="2024-02-03T11:39:28.144" v="8487" actId="20577"/>
        <pc:sldMkLst>
          <pc:docMk/>
          <pc:sldMk cId="2797179763" sldId="282"/>
        </pc:sldMkLst>
        <pc:spChg chg="mod">
          <ac:chgData name="Aastha Mukherjee" userId="ef1457a7d5dc35d2" providerId="LiveId" clId="{EA4AD778-866F-46C9-99FB-19AAD7EC891D}" dt="2024-02-03T11:32:35.448" v="8142" actId="2711"/>
          <ac:spMkLst>
            <pc:docMk/>
            <pc:sldMk cId="2797179763" sldId="282"/>
            <ac:spMk id="2" creationId="{F6AF78AB-9F6D-0AEB-42DE-C2C984E0ACE4}"/>
          </ac:spMkLst>
        </pc:spChg>
        <pc:spChg chg="add mod">
          <ac:chgData name="Aastha Mukherjee" userId="ef1457a7d5dc35d2" providerId="LiveId" clId="{EA4AD778-866F-46C9-99FB-19AAD7EC891D}" dt="2024-02-03T11:39:28.144" v="8487" actId="20577"/>
          <ac:spMkLst>
            <pc:docMk/>
            <pc:sldMk cId="2797179763" sldId="282"/>
            <ac:spMk id="3" creationId="{CCFA4032-8194-7616-DA27-82A88C43CD78}"/>
          </ac:spMkLst>
        </pc:spChg>
        <pc:picChg chg="add mod">
          <ac:chgData name="Aastha Mukherjee" userId="ef1457a7d5dc35d2" providerId="LiveId" clId="{EA4AD778-866F-46C9-99FB-19AAD7EC891D}" dt="2024-02-03T11:36:20.894" v="8358" actId="1076"/>
          <ac:picMkLst>
            <pc:docMk/>
            <pc:sldMk cId="2797179763" sldId="282"/>
            <ac:picMk id="5" creationId="{C8876F45-DE73-E1A8-F7BA-FC8FE070DC5C}"/>
          </ac:picMkLst>
        </pc:picChg>
      </pc:sldChg>
      <pc:sldChg chg="addSp delSp modSp new mod setBg setClrOvrMap">
        <pc:chgData name="Aastha Mukherjee" userId="ef1457a7d5dc35d2" providerId="LiveId" clId="{EA4AD778-866F-46C9-99FB-19AAD7EC891D}" dt="2024-02-03T11:41:08.354" v="8575" actId="14100"/>
        <pc:sldMkLst>
          <pc:docMk/>
          <pc:sldMk cId="2363429756" sldId="283"/>
        </pc:sldMkLst>
        <pc:spChg chg="del mod">
          <ac:chgData name="Aastha Mukherjee" userId="ef1457a7d5dc35d2" providerId="LiveId" clId="{EA4AD778-866F-46C9-99FB-19AAD7EC891D}" dt="2024-02-03T11:37:24.690" v="8423" actId="21"/>
          <ac:spMkLst>
            <pc:docMk/>
            <pc:sldMk cId="2363429756" sldId="283"/>
            <ac:spMk id="2" creationId="{9BE0B4E4-B0DF-1024-DC55-7C1FB48E9BAF}"/>
          </ac:spMkLst>
        </pc:spChg>
        <pc:spChg chg="add del mod">
          <ac:chgData name="Aastha Mukherjee" userId="ef1457a7d5dc35d2" providerId="LiveId" clId="{EA4AD778-866F-46C9-99FB-19AAD7EC891D}" dt="2024-02-03T11:37:24.705" v="8425"/>
          <ac:spMkLst>
            <pc:docMk/>
            <pc:sldMk cId="2363429756" sldId="283"/>
            <ac:spMk id="3" creationId="{0653F84B-17B8-BB23-A994-D246D85250C3}"/>
          </ac:spMkLst>
        </pc:spChg>
        <pc:spChg chg="add mod ord">
          <ac:chgData name="Aastha Mukherjee" userId="ef1457a7d5dc35d2" providerId="LiveId" clId="{EA4AD778-866F-46C9-99FB-19AAD7EC891D}" dt="2024-02-03T11:41:03.857" v="8574" actId="207"/>
          <ac:spMkLst>
            <pc:docMk/>
            <pc:sldMk cId="2363429756" sldId="283"/>
            <ac:spMk id="6" creationId="{2B473C56-0368-3702-C361-43106C42B101}"/>
          </ac:spMkLst>
        </pc:spChg>
        <pc:spChg chg="add mod">
          <ac:chgData name="Aastha Mukherjee" userId="ef1457a7d5dc35d2" providerId="LiveId" clId="{EA4AD778-866F-46C9-99FB-19AAD7EC891D}" dt="2024-02-03T11:37:51.476" v="8429"/>
          <ac:spMkLst>
            <pc:docMk/>
            <pc:sldMk cId="2363429756" sldId="283"/>
            <ac:spMk id="7" creationId="{9BE0B4E4-B0DF-1024-DC55-7C1FB48E9BAF}"/>
          </ac:spMkLst>
        </pc:spChg>
        <pc:spChg chg="add del">
          <ac:chgData name="Aastha Mukherjee" userId="ef1457a7d5dc35d2" providerId="LiveId" clId="{EA4AD778-866F-46C9-99FB-19AAD7EC891D}" dt="2024-02-03T11:38:15.618" v="8437" actId="26606"/>
          <ac:spMkLst>
            <pc:docMk/>
            <pc:sldMk cId="2363429756" sldId="283"/>
            <ac:spMk id="16" creationId="{72FB946D-2326-449B-B771-9EDB01C8D18E}"/>
          </ac:spMkLst>
        </pc:spChg>
        <pc:spChg chg="add del">
          <ac:chgData name="Aastha Mukherjee" userId="ef1457a7d5dc35d2" providerId="LiveId" clId="{EA4AD778-866F-46C9-99FB-19AAD7EC891D}" dt="2024-02-03T11:38:15.618" v="8437" actId="26606"/>
          <ac:spMkLst>
            <pc:docMk/>
            <pc:sldMk cId="2363429756" sldId="283"/>
            <ac:spMk id="20" creationId="{0EFFC263-7EB0-4842-BE9B-3176A41A7EAA}"/>
          </ac:spMkLst>
        </pc:spChg>
        <pc:picChg chg="add del mod">
          <ac:chgData name="Aastha Mukherjee" userId="ef1457a7d5dc35d2" providerId="LiveId" clId="{EA4AD778-866F-46C9-99FB-19AAD7EC891D}" dt="2024-02-03T11:37:31.676" v="8426" actId="478"/>
          <ac:picMkLst>
            <pc:docMk/>
            <pc:sldMk cId="2363429756" sldId="283"/>
            <ac:picMk id="5" creationId="{9871F22E-A7EA-A0BC-270D-69960350D66F}"/>
          </ac:picMkLst>
        </pc:picChg>
        <pc:picChg chg="add del mod">
          <ac:chgData name="Aastha Mukherjee" userId="ef1457a7d5dc35d2" providerId="LiveId" clId="{EA4AD778-866F-46C9-99FB-19AAD7EC891D}" dt="2024-02-03T11:39:05.017" v="8471" actId="478"/>
          <ac:picMkLst>
            <pc:docMk/>
            <pc:sldMk cId="2363429756" sldId="283"/>
            <ac:picMk id="9" creationId="{2DF1C75F-8BC6-74D0-7B9B-7144F25B4FC8}"/>
          </ac:picMkLst>
        </pc:picChg>
        <pc:picChg chg="add mod">
          <ac:chgData name="Aastha Mukherjee" userId="ef1457a7d5dc35d2" providerId="LiveId" clId="{EA4AD778-866F-46C9-99FB-19AAD7EC891D}" dt="2024-02-03T11:39:10.946" v="8474" actId="1076"/>
          <ac:picMkLst>
            <pc:docMk/>
            <pc:sldMk cId="2363429756" sldId="283"/>
            <ac:picMk id="11" creationId="{3EBB2A80-2ACD-8C0D-2F8F-BA68E469515E}"/>
          </ac:picMkLst>
        </pc:picChg>
        <pc:picChg chg="add mod">
          <ac:chgData name="Aastha Mukherjee" userId="ef1457a7d5dc35d2" providerId="LiveId" clId="{EA4AD778-866F-46C9-99FB-19AAD7EC891D}" dt="2024-02-03T11:41:08.354" v="8575" actId="14100"/>
          <ac:picMkLst>
            <pc:docMk/>
            <pc:sldMk cId="2363429756" sldId="283"/>
            <ac:picMk id="13" creationId="{B2745A51-6A6E-5A30-5797-8A67BC9D3616}"/>
          </ac:picMkLst>
        </pc:picChg>
        <pc:picChg chg="add del">
          <ac:chgData name="Aastha Mukherjee" userId="ef1457a7d5dc35d2" providerId="LiveId" clId="{EA4AD778-866F-46C9-99FB-19AAD7EC891D}" dt="2024-02-03T11:38:12.701" v="8435" actId="26606"/>
          <ac:picMkLst>
            <pc:docMk/>
            <pc:sldMk cId="2363429756" sldId="283"/>
            <ac:picMk id="14" creationId="{5C819037-A607-4A7B-ADF1-B04516199C89}"/>
          </ac:picMkLst>
        </pc:picChg>
        <pc:picChg chg="add del">
          <ac:chgData name="Aastha Mukherjee" userId="ef1457a7d5dc35d2" providerId="LiveId" clId="{EA4AD778-866F-46C9-99FB-19AAD7EC891D}" dt="2024-02-03T11:38:15.618" v="8437" actId="26606"/>
          <ac:picMkLst>
            <pc:docMk/>
            <pc:sldMk cId="2363429756" sldId="283"/>
            <ac:picMk id="17" creationId="{8BEA9AF1-EF35-4EC4-862B-93C14919B564}"/>
          </ac:picMkLst>
        </pc:picChg>
        <pc:picChg chg="add del">
          <ac:chgData name="Aastha Mukherjee" userId="ef1457a7d5dc35d2" providerId="LiveId" clId="{EA4AD778-866F-46C9-99FB-19AAD7EC891D}" dt="2024-02-03T11:38:15.618" v="8437" actId="26606"/>
          <ac:picMkLst>
            <pc:docMk/>
            <pc:sldMk cId="2363429756" sldId="283"/>
            <ac:picMk id="18" creationId="{9224A0EC-9334-468D-849F-BF1FF8C6FF68}"/>
          </ac:picMkLst>
        </pc:picChg>
      </pc:sldChg>
      <pc:sldChg chg="addSp delSp modSp new mod">
        <pc:chgData name="Aastha Mukherjee" userId="ef1457a7d5dc35d2" providerId="LiveId" clId="{EA4AD778-866F-46C9-99FB-19AAD7EC891D}" dt="2024-02-03T11:49:04.238" v="9107" actId="2711"/>
        <pc:sldMkLst>
          <pc:docMk/>
          <pc:sldMk cId="261569880" sldId="284"/>
        </pc:sldMkLst>
        <pc:spChg chg="del">
          <ac:chgData name="Aastha Mukherjee" userId="ef1457a7d5dc35d2" providerId="LiveId" clId="{EA4AD778-866F-46C9-99FB-19AAD7EC891D}" dt="2024-02-03T11:41:18.998" v="8577" actId="21"/>
          <ac:spMkLst>
            <pc:docMk/>
            <pc:sldMk cId="261569880" sldId="284"/>
            <ac:spMk id="2" creationId="{A53AB8C5-55B1-6772-102A-136CBF201193}"/>
          </ac:spMkLst>
        </pc:spChg>
        <pc:spChg chg="add mod">
          <ac:chgData name="Aastha Mukherjee" userId="ef1457a7d5dc35d2" providerId="LiveId" clId="{EA4AD778-866F-46C9-99FB-19AAD7EC891D}" dt="2024-02-03T11:49:04.238" v="9107" actId="2711"/>
          <ac:spMkLst>
            <pc:docMk/>
            <pc:sldMk cId="261569880" sldId="284"/>
            <ac:spMk id="3" creationId="{4CF32DC6-8E2F-6A1F-D60A-B820D835E05A}"/>
          </ac:spMkLst>
        </pc:spChg>
        <pc:picChg chg="add mod">
          <ac:chgData name="Aastha Mukherjee" userId="ef1457a7d5dc35d2" providerId="LiveId" clId="{EA4AD778-866F-46C9-99FB-19AAD7EC891D}" dt="2024-02-03T11:42:23.361" v="8634" actId="1076"/>
          <ac:picMkLst>
            <pc:docMk/>
            <pc:sldMk cId="261569880" sldId="284"/>
            <ac:picMk id="5" creationId="{8B514A63-2ED1-9431-A132-CA0A0C4F6510}"/>
          </ac:picMkLst>
        </pc:picChg>
        <pc:picChg chg="add mod">
          <ac:chgData name="Aastha Mukherjee" userId="ef1457a7d5dc35d2" providerId="LiveId" clId="{EA4AD778-866F-46C9-99FB-19AAD7EC891D}" dt="2024-02-03T11:43:39.758" v="8689" actId="1076"/>
          <ac:picMkLst>
            <pc:docMk/>
            <pc:sldMk cId="261569880" sldId="284"/>
            <ac:picMk id="7" creationId="{1E7DDE3D-2AED-DAE6-7BBB-8BE6DE9C3C67}"/>
          </ac:picMkLst>
        </pc:picChg>
        <pc:picChg chg="add mod">
          <ac:chgData name="Aastha Mukherjee" userId="ef1457a7d5dc35d2" providerId="LiveId" clId="{EA4AD778-866F-46C9-99FB-19AAD7EC891D}" dt="2024-02-03T11:44:17.747" v="8698" actId="1076"/>
          <ac:picMkLst>
            <pc:docMk/>
            <pc:sldMk cId="261569880" sldId="284"/>
            <ac:picMk id="9" creationId="{42C1656C-DC8E-48BF-B8EF-97347141F1D1}"/>
          </ac:picMkLst>
        </pc:picChg>
      </pc:sldChg>
      <pc:sldChg chg="addSp delSp modSp new mod">
        <pc:chgData name="Aastha Mukherjee" userId="ef1457a7d5dc35d2" providerId="LiveId" clId="{EA4AD778-866F-46C9-99FB-19AAD7EC891D}" dt="2024-02-03T11:49:27.880" v="9114" actId="14100"/>
        <pc:sldMkLst>
          <pc:docMk/>
          <pc:sldMk cId="2454866903" sldId="285"/>
        </pc:sldMkLst>
        <pc:spChg chg="del">
          <ac:chgData name="Aastha Mukherjee" userId="ef1457a7d5dc35d2" providerId="LiveId" clId="{EA4AD778-866F-46C9-99FB-19AAD7EC891D}" dt="2024-02-03T11:45:49.803" v="8857" actId="21"/>
          <ac:spMkLst>
            <pc:docMk/>
            <pc:sldMk cId="2454866903" sldId="285"/>
            <ac:spMk id="2" creationId="{4A9B0294-CEF6-47CE-9915-C2DE322C0354}"/>
          </ac:spMkLst>
        </pc:spChg>
        <pc:spChg chg="add mod">
          <ac:chgData name="Aastha Mukherjee" userId="ef1457a7d5dc35d2" providerId="LiveId" clId="{EA4AD778-866F-46C9-99FB-19AAD7EC891D}" dt="2024-02-03T11:49:16.495" v="9111" actId="20577"/>
          <ac:spMkLst>
            <pc:docMk/>
            <pc:sldMk cId="2454866903" sldId="285"/>
            <ac:spMk id="5" creationId="{1976A625-FB26-57A4-2BEC-0754016DDCE5}"/>
          </ac:spMkLst>
        </pc:spChg>
        <pc:picChg chg="add del mod">
          <ac:chgData name="Aastha Mukherjee" userId="ef1457a7d5dc35d2" providerId="LiveId" clId="{EA4AD778-866F-46C9-99FB-19AAD7EC891D}" dt="2024-02-03T11:46:11.814" v="8862" actId="21"/>
          <ac:picMkLst>
            <pc:docMk/>
            <pc:sldMk cId="2454866903" sldId="285"/>
            <ac:picMk id="4" creationId="{F20C9694-0EAC-73AE-77F9-246106EF7FDE}"/>
          </ac:picMkLst>
        </pc:picChg>
        <pc:picChg chg="add mod">
          <ac:chgData name="Aastha Mukherjee" userId="ef1457a7d5dc35d2" providerId="LiveId" clId="{EA4AD778-866F-46C9-99FB-19AAD7EC891D}" dt="2024-02-03T11:48:31.247" v="9098" actId="1076"/>
          <ac:picMkLst>
            <pc:docMk/>
            <pc:sldMk cId="2454866903" sldId="285"/>
            <ac:picMk id="6" creationId="{F20C9694-0EAC-73AE-77F9-246106EF7FDE}"/>
          </ac:picMkLst>
        </pc:picChg>
        <pc:picChg chg="add mod">
          <ac:chgData name="Aastha Mukherjee" userId="ef1457a7d5dc35d2" providerId="LiveId" clId="{EA4AD778-866F-46C9-99FB-19AAD7EC891D}" dt="2024-02-03T11:49:27.880" v="9114" actId="14100"/>
          <ac:picMkLst>
            <pc:docMk/>
            <pc:sldMk cId="2454866903" sldId="285"/>
            <ac:picMk id="8" creationId="{22682EBB-A620-3F1E-F8B9-0BED9C52816F}"/>
          </ac:picMkLst>
        </pc:picChg>
      </pc:sldChg>
    </pc:docChg>
  </pc:docChgLst>
</pc:chgInfo>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B61BEF0D-F0BB-DE4B-95CE-6DB70DBA9567}" type="datetimeFigureOut">
              <a:rPr lang="en-US" dirty="0"/>
              <a:pPr/>
              <a:t>2/3/2024</a:t>
            </a:fld>
            <a:endParaRPr lang="en-US" dirty="0"/>
          </a:p>
        </p:txBody>
      </p:sp>
      <p:sp>
        <p:nvSpPr>
          <p:cNvPr id="5" name="Footer Placeholder 4"/>
          <p:cNvSpPr>
            <a:spLocks noGrp="1"/>
          </p:cNvSpPr>
          <p:nvPr>
            <p:ph type="ftr" sz="quarter" idx="11"/>
          </p:nvPr>
        </p:nvSpPr>
        <p:spPr>
          <a:xfrm>
            <a:off x="3962399" y="5870575"/>
            <a:ext cx="4893958" cy="377825"/>
          </a:xfrm>
        </p:spPr>
        <p:txBody>
          <a:bodyPr/>
          <a:lstStyle/>
          <a:p>
            <a:endParaRPr lang="en-US" dirty="0"/>
          </a:p>
        </p:txBody>
      </p:sp>
      <p:sp>
        <p:nvSpPr>
          <p:cNvPr id="6" name="Slide Number Placeholder 5"/>
          <p:cNvSpPr>
            <a:spLocks noGrp="1"/>
          </p:cNvSpPr>
          <p:nvPr>
            <p:ph type="sldNum" sz="quarter" idx="12"/>
          </p:nvPr>
        </p:nvSpPr>
        <p:spPr>
          <a:xfrm>
            <a:off x="10608958" y="5870575"/>
            <a:ext cx="551167" cy="377825"/>
          </a:xfrm>
        </p:spPr>
        <p:txBody>
          <a:bodyPr/>
          <a:lstStyle/>
          <a:p>
            <a:fld id="{D57F1E4F-1CFF-5643-939E-217C01CDF565}"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2/3/2024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2/3/2024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2/3/2024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2/3/2024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2/3/2024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2/3/2024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2/3/2024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2/3/2024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2/3/2024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2/3/2024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2/3/2024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2/3/2024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2/3/2024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B61BEF0D-F0BB-DE4B-95CE-6DB70DBA9567}" type="datetimeFigureOut">
              <a:rPr lang="en-US" dirty="0"/>
              <a:pPr/>
              <a:t>2/3/2024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2/3/2024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2/3/2024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2/3/2024</a:t>
            </a:fld>
            <a:endParaRPr lang="en-US"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render.com/" TargetMode="Externa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6.xml"/><Relationship Id="rId4" Type="http://schemas.openxmlformats.org/officeDocument/2006/relationships/image" Target="../media/image19.png"/></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8815D8-DE87-F72A-1B44-3EDE5F7454BD}"/>
              </a:ext>
            </a:extLst>
          </p:cNvPr>
          <p:cNvSpPr>
            <a:spLocks noGrp="1"/>
          </p:cNvSpPr>
          <p:nvPr>
            <p:ph type="ctrTitle"/>
          </p:nvPr>
        </p:nvSpPr>
        <p:spPr/>
        <p:txBody>
          <a:bodyPr>
            <a:normAutofit/>
          </a:bodyPr>
          <a:lstStyle/>
          <a:p>
            <a:r>
              <a:rPr lang="en-IN" sz="6000" b="1" dirty="0"/>
              <a:t>Singapore resale price prediction</a:t>
            </a:r>
          </a:p>
        </p:txBody>
      </p:sp>
      <p:sp>
        <p:nvSpPr>
          <p:cNvPr id="3" name="Subtitle 2">
            <a:extLst>
              <a:ext uri="{FF2B5EF4-FFF2-40B4-BE49-F238E27FC236}">
                <a16:creationId xmlns:a16="http://schemas.microsoft.com/office/drawing/2014/main" id="{67E85109-D6F9-6217-1AA0-64CB91C9A26A}"/>
              </a:ext>
            </a:extLst>
          </p:cNvPr>
          <p:cNvSpPr>
            <a:spLocks noGrp="1"/>
          </p:cNvSpPr>
          <p:nvPr>
            <p:ph type="subTitle" idx="1"/>
          </p:nvPr>
        </p:nvSpPr>
        <p:spPr/>
        <p:txBody>
          <a:bodyPr>
            <a:normAutofit/>
          </a:bodyPr>
          <a:lstStyle/>
          <a:p>
            <a:r>
              <a:rPr lang="en-IN" sz="2400" b="1" dirty="0"/>
              <a:t>Created by – Aastha </a:t>
            </a:r>
            <a:r>
              <a:rPr lang="en-IN" sz="2400" b="1" dirty="0" err="1"/>
              <a:t>mukherjee</a:t>
            </a:r>
            <a:endParaRPr lang="en-IN" sz="2400" b="1" dirty="0"/>
          </a:p>
        </p:txBody>
      </p:sp>
    </p:spTree>
    <p:extLst>
      <p:ext uri="{BB962C8B-B14F-4D97-AF65-F5344CB8AC3E}">
        <p14:creationId xmlns:p14="http://schemas.microsoft.com/office/powerpoint/2010/main" val="5009939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FBEB884-1C22-3604-593F-A02CAF2AF7C7}"/>
              </a:ext>
            </a:extLst>
          </p:cNvPr>
          <p:cNvSpPr>
            <a:spLocks noGrp="1"/>
          </p:cNvSpPr>
          <p:nvPr>
            <p:ph type="title"/>
          </p:nvPr>
        </p:nvSpPr>
        <p:spPr>
          <a:xfrm>
            <a:off x="685801" y="609601"/>
            <a:ext cx="10131427" cy="843279"/>
          </a:xfrm>
        </p:spPr>
        <p:txBody>
          <a:bodyPr/>
          <a:lstStyle/>
          <a:p>
            <a:r>
              <a:rPr lang="en-IN" b="1" dirty="0">
                <a:latin typeface="+mn-lt"/>
              </a:rPr>
              <a:t>Steps Followed :</a:t>
            </a:r>
          </a:p>
        </p:txBody>
      </p:sp>
      <p:sp>
        <p:nvSpPr>
          <p:cNvPr id="8" name="TextBox 7">
            <a:extLst>
              <a:ext uri="{FF2B5EF4-FFF2-40B4-BE49-F238E27FC236}">
                <a16:creationId xmlns:a16="http://schemas.microsoft.com/office/drawing/2014/main" id="{11363785-4ED3-977A-A972-C77ACF54CCCC}"/>
              </a:ext>
            </a:extLst>
          </p:cNvPr>
          <p:cNvSpPr txBox="1"/>
          <p:nvPr/>
        </p:nvSpPr>
        <p:spPr>
          <a:xfrm>
            <a:off x="792480" y="1452880"/>
            <a:ext cx="10596880" cy="5078313"/>
          </a:xfrm>
          <a:prstGeom prst="rect">
            <a:avLst/>
          </a:prstGeom>
          <a:solidFill>
            <a:schemeClr val="accent4">
              <a:lumMod val="40000"/>
              <a:lumOff val="60000"/>
            </a:schemeClr>
          </a:solidFill>
        </p:spPr>
        <p:txBody>
          <a:bodyPr wrap="square" rtlCol="0">
            <a:spAutoFit/>
          </a:bodyPr>
          <a:lstStyle/>
          <a:p>
            <a:r>
              <a:rPr lang="en-IN" dirty="0">
                <a:solidFill>
                  <a:schemeClr val="bg1"/>
                </a:solidFill>
              </a:rPr>
              <a:t>1. Check the null values of each feature. We see that “</a:t>
            </a:r>
            <a:r>
              <a:rPr lang="en-IN" dirty="0" err="1">
                <a:solidFill>
                  <a:schemeClr val="bg1"/>
                </a:solidFill>
              </a:rPr>
              <a:t>remaining_lease</a:t>
            </a:r>
            <a:r>
              <a:rPr lang="en-IN" dirty="0">
                <a:solidFill>
                  <a:schemeClr val="bg1"/>
                </a:solidFill>
              </a:rPr>
              <a:t>” has 709050 null values, so we dropped them.</a:t>
            </a:r>
          </a:p>
          <a:p>
            <a:endParaRPr lang="en-IN" dirty="0">
              <a:solidFill>
                <a:schemeClr val="bg1"/>
              </a:solidFill>
            </a:endParaRPr>
          </a:p>
          <a:p>
            <a:r>
              <a:rPr lang="en-IN" dirty="0">
                <a:solidFill>
                  <a:schemeClr val="bg1"/>
                </a:solidFill>
              </a:rPr>
              <a:t>2. For predicting the resale price, we are counting on 2 more interesting features that are not included in the dataset. These are ( as described in “Business Benefit” slide ) :</a:t>
            </a:r>
          </a:p>
          <a:p>
            <a:r>
              <a:rPr lang="en-IN" dirty="0">
                <a:solidFill>
                  <a:schemeClr val="bg1"/>
                </a:solidFill>
              </a:rPr>
              <a:t>        a)  nearest distance of these flats from MRT stations and </a:t>
            </a:r>
          </a:p>
          <a:p>
            <a:r>
              <a:rPr lang="en-IN" dirty="0">
                <a:solidFill>
                  <a:schemeClr val="bg1"/>
                </a:solidFill>
              </a:rPr>
              <a:t>        b)  distance of the flat from CBD</a:t>
            </a:r>
          </a:p>
          <a:p>
            <a:endParaRPr lang="en-IN" dirty="0">
              <a:solidFill>
                <a:schemeClr val="bg1"/>
              </a:solidFill>
            </a:endParaRPr>
          </a:p>
          <a:p>
            <a:r>
              <a:rPr lang="en-IN" dirty="0">
                <a:solidFill>
                  <a:schemeClr val="bg1"/>
                </a:solidFill>
              </a:rPr>
              <a:t>3. New features are also created that will prove useful in prediction .</a:t>
            </a:r>
          </a:p>
          <a:p>
            <a:endParaRPr lang="en-IN" dirty="0">
              <a:solidFill>
                <a:schemeClr val="bg1"/>
              </a:solidFill>
            </a:endParaRPr>
          </a:p>
          <a:p>
            <a:r>
              <a:rPr lang="en-IN" dirty="0">
                <a:solidFill>
                  <a:schemeClr val="bg1"/>
                </a:solidFill>
              </a:rPr>
              <a:t>4. We are also performing Feature Engineering methods to select or neglect the features that we will use to create our ML model for predicting the resale price.</a:t>
            </a:r>
          </a:p>
          <a:p>
            <a:endParaRPr lang="en-IN" dirty="0">
              <a:solidFill>
                <a:schemeClr val="bg1"/>
              </a:solidFill>
            </a:endParaRPr>
          </a:p>
          <a:p>
            <a:r>
              <a:rPr lang="en-IN" dirty="0">
                <a:solidFill>
                  <a:schemeClr val="bg1"/>
                </a:solidFill>
              </a:rPr>
              <a:t>5. The data is also cleaned up to remove skewness and outliers that will help in successful prediction.</a:t>
            </a:r>
          </a:p>
          <a:p>
            <a:endParaRPr lang="en-IN" dirty="0">
              <a:solidFill>
                <a:schemeClr val="bg1"/>
              </a:solidFill>
            </a:endParaRPr>
          </a:p>
          <a:p>
            <a:r>
              <a:rPr lang="en-IN" dirty="0">
                <a:solidFill>
                  <a:schemeClr val="bg1"/>
                </a:solidFill>
              </a:rPr>
              <a:t>6. We are going to find the correlation using heatmap method to see which feature(s) turn out to be rocking star for the resale price prediction.</a:t>
            </a:r>
          </a:p>
          <a:p>
            <a:endParaRPr lang="en-IN" dirty="0">
              <a:solidFill>
                <a:schemeClr val="bg1"/>
              </a:solidFill>
            </a:endParaRPr>
          </a:p>
        </p:txBody>
      </p:sp>
    </p:spTree>
    <p:extLst>
      <p:ext uri="{BB962C8B-B14F-4D97-AF65-F5344CB8AC3E}">
        <p14:creationId xmlns:p14="http://schemas.microsoft.com/office/powerpoint/2010/main" val="39539413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437C9F-B7FD-FB8E-9921-5BDBBB1BA332}"/>
              </a:ext>
            </a:extLst>
          </p:cNvPr>
          <p:cNvSpPr>
            <a:spLocks noGrp="1"/>
          </p:cNvSpPr>
          <p:nvPr>
            <p:ph type="title"/>
          </p:nvPr>
        </p:nvSpPr>
        <p:spPr>
          <a:xfrm>
            <a:off x="604518" y="507366"/>
            <a:ext cx="10131425" cy="731520"/>
          </a:xfrm>
        </p:spPr>
        <p:txBody>
          <a:bodyPr/>
          <a:lstStyle/>
          <a:p>
            <a:r>
              <a:rPr lang="en-IN" b="1" dirty="0">
                <a:latin typeface="+mn-lt"/>
              </a:rPr>
              <a:t>Features taken into consideration </a:t>
            </a:r>
            <a:r>
              <a:rPr lang="en-IN" dirty="0"/>
              <a:t>:</a:t>
            </a:r>
          </a:p>
        </p:txBody>
      </p:sp>
      <p:graphicFrame>
        <p:nvGraphicFramePr>
          <p:cNvPr id="4" name="Content Placeholder 3">
            <a:extLst>
              <a:ext uri="{FF2B5EF4-FFF2-40B4-BE49-F238E27FC236}">
                <a16:creationId xmlns:a16="http://schemas.microsoft.com/office/drawing/2014/main" id="{460B05C9-21D6-B8C5-9AD6-67EAEA716CE8}"/>
              </a:ext>
            </a:extLst>
          </p:cNvPr>
          <p:cNvGraphicFramePr>
            <a:graphicFrameLocks noGrp="1"/>
          </p:cNvGraphicFramePr>
          <p:nvPr>
            <p:ph idx="1"/>
            <p:extLst>
              <p:ext uri="{D42A27DB-BD31-4B8C-83A1-F6EECF244321}">
                <p14:modId xmlns:p14="http://schemas.microsoft.com/office/powerpoint/2010/main" val="1315881567"/>
              </p:ext>
            </p:extLst>
          </p:nvPr>
        </p:nvGraphicFramePr>
        <p:xfrm>
          <a:off x="574988" y="1393826"/>
          <a:ext cx="10734041" cy="3291840"/>
        </p:xfrm>
        <a:graphic>
          <a:graphicData uri="http://schemas.openxmlformats.org/drawingml/2006/table">
            <a:tbl>
              <a:tblPr firstRow="1" bandRow="1">
                <a:tableStyleId>{073A0DAA-6AF3-43AB-8588-CEC1D06C72B9}</a:tableStyleId>
              </a:tblPr>
              <a:tblGrid>
                <a:gridCol w="2687322">
                  <a:extLst>
                    <a:ext uri="{9D8B030D-6E8A-4147-A177-3AD203B41FA5}">
                      <a16:colId xmlns:a16="http://schemas.microsoft.com/office/drawing/2014/main" val="2457351132"/>
                    </a:ext>
                  </a:extLst>
                </a:gridCol>
                <a:gridCol w="8046719">
                  <a:extLst>
                    <a:ext uri="{9D8B030D-6E8A-4147-A177-3AD203B41FA5}">
                      <a16:colId xmlns:a16="http://schemas.microsoft.com/office/drawing/2014/main" val="1151487258"/>
                    </a:ext>
                  </a:extLst>
                </a:gridCol>
              </a:tblGrid>
              <a:tr h="350661">
                <a:tc>
                  <a:txBody>
                    <a:bodyPr/>
                    <a:lstStyle/>
                    <a:p>
                      <a:r>
                        <a:rPr lang="en-IN" dirty="0"/>
                        <a:t>Features</a:t>
                      </a:r>
                    </a:p>
                  </a:txBody>
                  <a:tcPr/>
                </a:tc>
                <a:tc>
                  <a:txBody>
                    <a:bodyPr/>
                    <a:lstStyle/>
                    <a:p>
                      <a:r>
                        <a:rPr lang="en-IN" dirty="0"/>
                        <a:t>Description</a:t>
                      </a:r>
                    </a:p>
                  </a:txBody>
                  <a:tcPr/>
                </a:tc>
                <a:extLst>
                  <a:ext uri="{0D108BD9-81ED-4DB2-BD59-A6C34878D82A}">
                    <a16:rowId xmlns:a16="http://schemas.microsoft.com/office/drawing/2014/main" val="3235792644"/>
                  </a:ext>
                </a:extLst>
              </a:tr>
              <a:tr h="613657">
                <a:tc>
                  <a:txBody>
                    <a:bodyPr/>
                    <a:lstStyle/>
                    <a:p>
                      <a:r>
                        <a:rPr lang="en-IN" dirty="0"/>
                        <a:t>1. address</a:t>
                      </a:r>
                    </a:p>
                  </a:txBody>
                  <a:tcPr/>
                </a:tc>
                <a:tc>
                  <a:txBody>
                    <a:bodyPr/>
                    <a:lstStyle/>
                    <a:p>
                      <a:r>
                        <a:rPr lang="en-IN" dirty="0"/>
                        <a:t>Created a new column using “block” and “</a:t>
                      </a:r>
                      <a:r>
                        <a:rPr lang="en-IN" dirty="0" err="1"/>
                        <a:t>street_name</a:t>
                      </a:r>
                      <a:r>
                        <a:rPr lang="en-IN" dirty="0"/>
                        <a:t>”, it denotes the address of each flat</a:t>
                      </a:r>
                    </a:p>
                  </a:txBody>
                  <a:tcPr/>
                </a:tc>
                <a:extLst>
                  <a:ext uri="{0D108BD9-81ED-4DB2-BD59-A6C34878D82A}">
                    <a16:rowId xmlns:a16="http://schemas.microsoft.com/office/drawing/2014/main" val="1341631694"/>
                  </a:ext>
                </a:extLst>
              </a:tr>
              <a:tr h="613657">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N" dirty="0"/>
                        <a:t>2. </a:t>
                      </a:r>
                      <a:r>
                        <a:rPr lang="en-IN" sz="1800" b="0" kern="1200" dirty="0" err="1">
                          <a:solidFill>
                            <a:schemeClr val="dk1"/>
                          </a:solidFill>
                          <a:effectLst/>
                          <a:latin typeface="+mn-lt"/>
                          <a:ea typeface="+mn-ea"/>
                          <a:cs typeface="+mn-cs"/>
                        </a:rPr>
                        <a:t>min_dist_mrt</a:t>
                      </a:r>
                      <a:endParaRPr lang="en-IN" sz="1800" b="0" kern="1200" dirty="0">
                        <a:solidFill>
                          <a:schemeClr val="dk1"/>
                        </a:solidFill>
                        <a:effectLst/>
                        <a:latin typeface="+mn-lt"/>
                        <a:ea typeface="+mn-ea"/>
                        <a:cs typeface="+mn-cs"/>
                      </a:endParaRPr>
                    </a:p>
                  </a:txBody>
                  <a:tcPr/>
                </a:tc>
                <a:tc>
                  <a:txBody>
                    <a:bodyPr/>
                    <a:lstStyle/>
                    <a:p>
                      <a:r>
                        <a:rPr lang="en-IN" dirty="0"/>
                        <a:t>Feature showcasing the minimum distance of a HDB Flat address from the nearest MRT (Mass Rapid Transit) system</a:t>
                      </a:r>
                    </a:p>
                  </a:txBody>
                  <a:tcPr/>
                </a:tc>
                <a:extLst>
                  <a:ext uri="{0D108BD9-81ED-4DB2-BD59-A6C34878D82A}">
                    <a16:rowId xmlns:a16="http://schemas.microsoft.com/office/drawing/2014/main" val="789287609"/>
                  </a:ext>
                </a:extLst>
              </a:tr>
              <a:tr h="613657">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N" dirty="0"/>
                        <a:t>3. </a:t>
                      </a:r>
                      <a:r>
                        <a:rPr lang="en-IN" sz="1800" b="0" kern="1200" dirty="0" err="1">
                          <a:solidFill>
                            <a:schemeClr val="dk1"/>
                          </a:solidFill>
                          <a:effectLst/>
                          <a:latin typeface="+mn-lt"/>
                          <a:ea typeface="+mn-ea"/>
                          <a:cs typeface="+mn-cs"/>
                        </a:rPr>
                        <a:t>cbd_dist</a:t>
                      </a:r>
                      <a:endParaRPr lang="en-IN" sz="1800" b="0" kern="1200" dirty="0">
                        <a:solidFill>
                          <a:schemeClr val="dk1"/>
                        </a:solidFill>
                        <a:effectLst/>
                        <a:latin typeface="+mn-lt"/>
                        <a:ea typeface="+mn-ea"/>
                        <a:cs typeface="+mn-cs"/>
                      </a:endParaRP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N" dirty="0"/>
                        <a:t>Feature showcasing the distance of a HDB Flat address from the CBD(Central Business District) : </a:t>
                      </a:r>
                      <a:r>
                        <a:rPr lang="en-US" sz="1800" b="0" i="0" kern="1200" dirty="0">
                          <a:solidFill>
                            <a:schemeClr val="dk1"/>
                          </a:solidFill>
                          <a:effectLst/>
                          <a:latin typeface="+mn-lt"/>
                          <a:ea typeface="+mn-ea"/>
                          <a:cs typeface="+mn-cs"/>
                        </a:rPr>
                        <a:t>main </a:t>
                      </a:r>
                      <a:r>
                        <a:rPr lang="en-US" sz="1800" b="0" u="none" kern="1200" dirty="0">
                          <a:solidFill>
                            <a:schemeClr val="dk1"/>
                          </a:solidFill>
                          <a:latin typeface="+mn-lt"/>
                          <a:ea typeface="+mn-ea"/>
                          <a:cs typeface="+mn-cs"/>
                        </a:rPr>
                        <a:t>commercial city </a:t>
                      </a:r>
                      <a:r>
                        <a:rPr lang="en-US" sz="1800" b="0" u="none" kern="1200" dirty="0" err="1">
                          <a:solidFill>
                            <a:schemeClr val="dk1"/>
                          </a:solidFill>
                          <a:latin typeface="+mn-lt"/>
                          <a:ea typeface="+mn-ea"/>
                          <a:cs typeface="+mn-cs"/>
                        </a:rPr>
                        <a:t>centre</a:t>
                      </a:r>
                      <a:r>
                        <a:rPr lang="en-US" sz="1800" b="0" u="none" kern="1200" dirty="0">
                          <a:solidFill>
                            <a:schemeClr val="dk1"/>
                          </a:solidFill>
                          <a:latin typeface="+mn-lt"/>
                          <a:ea typeface="+mn-ea"/>
                          <a:cs typeface="+mn-cs"/>
                        </a:rPr>
                        <a:t> of Singapore</a:t>
                      </a:r>
                      <a:endParaRPr lang="en-IN" sz="1800" b="0" u="sng" kern="1200" dirty="0">
                        <a:solidFill>
                          <a:schemeClr val="dk1"/>
                        </a:solidFill>
                        <a:latin typeface="+mn-lt"/>
                        <a:ea typeface="+mn-ea"/>
                        <a:cs typeface="+mn-cs"/>
                      </a:endParaRPr>
                    </a:p>
                  </a:txBody>
                  <a:tcPr/>
                </a:tc>
                <a:extLst>
                  <a:ext uri="{0D108BD9-81ED-4DB2-BD59-A6C34878D82A}">
                    <a16:rowId xmlns:a16="http://schemas.microsoft.com/office/drawing/2014/main" val="2484995636"/>
                  </a:ext>
                </a:extLst>
              </a:tr>
              <a:tr h="350661">
                <a:tc>
                  <a:txBody>
                    <a:bodyPr/>
                    <a:lstStyle/>
                    <a:p>
                      <a:r>
                        <a:rPr lang="en-IN" dirty="0"/>
                        <a:t>4. </a:t>
                      </a:r>
                      <a:r>
                        <a:rPr lang="en-IN" dirty="0" err="1"/>
                        <a:t>storey_range</a:t>
                      </a:r>
                      <a:endParaRPr lang="en-IN" dirty="0"/>
                    </a:p>
                  </a:txBody>
                  <a:tcPr/>
                </a:tc>
                <a:tc>
                  <a:txBody>
                    <a:bodyPr/>
                    <a:lstStyle/>
                    <a:p>
                      <a:r>
                        <a:rPr lang="en-IN" dirty="0"/>
                        <a:t>Range of storeys appearing in this form Min TO Max, </a:t>
                      </a:r>
                      <a:r>
                        <a:rPr lang="en-IN" dirty="0" err="1"/>
                        <a:t>eg</a:t>
                      </a:r>
                      <a:r>
                        <a:rPr lang="en-IN" dirty="0"/>
                        <a:t> : 13 TO 15</a:t>
                      </a:r>
                    </a:p>
                  </a:txBody>
                  <a:tcPr/>
                </a:tc>
                <a:extLst>
                  <a:ext uri="{0D108BD9-81ED-4DB2-BD59-A6C34878D82A}">
                    <a16:rowId xmlns:a16="http://schemas.microsoft.com/office/drawing/2014/main" val="3301883586"/>
                  </a:ext>
                </a:extLst>
              </a:tr>
              <a:tr h="613657">
                <a:tc>
                  <a:txBody>
                    <a:bodyPr/>
                    <a:lstStyle/>
                    <a:p>
                      <a:r>
                        <a:rPr lang="en-IN" dirty="0"/>
                        <a:t>5. </a:t>
                      </a:r>
                      <a:r>
                        <a:rPr lang="en-IN" dirty="0" err="1"/>
                        <a:t>storey_median</a:t>
                      </a:r>
                      <a:endParaRPr lang="en-IN"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N" sz="1800" b="0" i="0" kern="1200" dirty="0">
                          <a:solidFill>
                            <a:schemeClr val="dk1"/>
                          </a:solidFill>
                          <a:effectLst/>
                          <a:latin typeface="+mn-lt"/>
                          <a:ea typeface="+mn-ea"/>
                          <a:cs typeface="+mn-cs"/>
                        </a:rPr>
                        <a:t>Median</a:t>
                      </a:r>
                      <a:r>
                        <a:rPr lang="en-IN" dirty="0"/>
                        <a:t> of storey range (range appears as MIN TO MAX ) </a:t>
                      </a:r>
                    </a:p>
                    <a:p>
                      <a:endParaRPr lang="en-IN" dirty="0"/>
                    </a:p>
                  </a:txBody>
                  <a:tcPr/>
                </a:tc>
                <a:extLst>
                  <a:ext uri="{0D108BD9-81ED-4DB2-BD59-A6C34878D82A}">
                    <a16:rowId xmlns:a16="http://schemas.microsoft.com/office/drawing/2014/main" val="2330646558"/>
                  </a:ext>
                </a:extLst>
              </a:tr>
            </a:tbl>
          </a:graphicData>
        </a:graphic>
      </p:graphicFrame>
      <p:graphicFrame>
        <p:nvGraphicFramePr>
          <p:cNvPr id="6" name="Table 5">
            <a:extLst>
              <a:ext uri="{FF2B5EF4-FFF2-40B4-BE49-F238E27FC236}">
                <a16:creationId xmlns:a16="http://schemas.microsoft.com/office/drawing/2014/main" id="{CC35B533-0472-FECD-7F25-97026A93A804}"/>
              </a:ext>
            </a:extLst>
          </p:cNvPr>
          <p:cNvGraphicFramePr>
            <a:graphicFrameLocks noGrp="1"/>
          </p:cNvGraphicFramePr>
          <p:nvPr>
            <p:extLst>
              <p:ext uri="{D42A27DB-BD31-4B8C-83A1-F6EECF244321}">
                <p14:modId xmlns:p14="http://schemas.microsoft.com/office/powerpoint/2010/main" val="4107124922"/>
              </p:ext>
            </p:extLst>
          </p:nvPr>
        </p:nvGraphicFramePr>
        <p:xfrm>
          <a:off x="574988" y="5056506"/>
          <a:ext cx="10734040" cy="640080"/>
        </p:xfrm>
        <a:graphic>
          <a:graphicData uri="http://schemas.openxmlformats.org/drawingml/2006/table">
            <a:tbl>
              <a:tblPr firstRow="1" bandRow="1">
                <a:tableStyleId>{073A0DAA-6AF3-43AB-8588-CEC1D06C72B9}</a:tableStyleId>
              </a:tblPr>
              <a:tblGrid>
                <a:gridCol w="2686372">
                  <a:extLst>
                    <a:ext uri="{9D8B030D-6E8A-4147-A177-3AD203B41FA5}">
                      <a16:colId xmlns:a16="http://schemas.microsoft.com/office/drawing/2014/main" val="1187475725"/>
                    </a:ext>
                  </a:extLst>
                </a:gridCol>
                <a:gridCol w="8047668">
                  <a:extLst>
                    <a:ext uri="{9D8B030D-6E8A-4147-A177-3AD203B41FA5}">
                      <a16:colId xmlns:a16="http://schemas.microsoft.com/office/drawing/2014/main" val="2035949005"/>
                    </a:ext>
                  </a:extLst>
                </a:gridCol>
              </a:tblGrid>
              <a:tr h="370840">
                <a:tc>
                  <a:txBody>
                    <a:bodyPr/>
                    <a:lstStyle/>
                    <a:p>
                      <a:r>
                        <a:rPr lang="en-IN" b="0" dirty="0">
                          <a:solidFill>
                            <a:schemeClr val="bg1"/>
                          </a:solidFill>
                        </a:rPr>
                        <a:t>7. </a:t>
                      </a:r>
                      <a:r>
                        <a:rPr lang="en-IN" b="0" dirty="0" err="1">
                          <a:solidFill>
                            <a:schemeClr val="bg1"/>
                          </a:solidFill>
                        </a:rPr>
                        <a:t>lease_remaining_years</a:t>
                      </a:r>
                      <a:endParaRPr lang="en-IN" b="0" dirty="0">
                        <a:solidFill>
                          <a:schemeClr val="bg1"/>
                        </a:solidFill>
                      </a:endParaRPr>
                    </a:p>
                  </a:txBody>
                  <a:tcPr>
                    <a:solidFill>
                      <a:schemeClr val="tx1">
                        <a:lumMod val="8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N" b="0" dirty="0">
                          <a:solidFill>
                            <a:schemeClr val="bg1"/>
                          </a:solidFill>
                        </a:rPr>
                        <a:t>No. of years remaining for the lease to complete [ Note : for Singapore, maximum lease can be of 99 years as per their new govt. policy )</a:t>
                      </a:r>
                    </a:p>
                  </a:txBody>
                  <a:tcPr>
                    <a:solidFill>
                      <a:schemeClr val="tx1">
                        <a:lumMod val="85000"/>
                      </a:schemeClr>
                    </a:solidFill>
                  </a:tcPr>
                </a:tc>
                <a:extLst>
                  <a:ext uri="{0D108BD9-81ED-4DB2-BD59-A6C34878D82A}">
                    <a16:rowId xmlns:a16="http://schemas.microsoft.com/office/drawing/2014/main" val="4079042032"/>
                  </a:ext>
                </a:extLst>
              </a:tr>
            </a:tbl>
          </a:graphicData>
        </a:graphic>
      </p:graphicFrame>
      <p:graphicFrame>
        <p:nvGraphicFramePr>
          <p:cNvPr id="7" name="Table 6">
            <a:extLst>
              <a:ext uri="{FF2B5EF4-FFF2-40B4-BE49-F238E27FC236}">
                <a16:creationId xmlns:a16="http://schemas.microsoft.com/office/drawing/2014/main" id="{BAF1070B-44A7-8496-90B9-E0FB1717C939}"/>
              </a:ext>
            </a:extLst>
          </p:cNvPr>
          <p:cNvGraphicFramePr>
            <a:graphicFrameLocks noGrp="1"/>
          </p:cNvGraphicFramePr>
          <p:nvPr>
            <p:extLst>
              <p:ext uri="{D42A27DB-BD31-4B8C-83A1-F6EECF244321}">
                <p14:modId xmlns:p14="http://schemas.microsoft.com/office/powerpoint/2010/main" val="2851596600"/>
              </p:ext>
            </p:extLst>
          </p:nvPr>
        </p:nvGraphicFramePr>
        <p:xfrm>
          <a:off x="574988" y="4685666"/>
          <a:ext cx="10734040" cy="370840"/>
        </p:xfrm>
        <a:graphic>
          <a:graphicData uri="http://schemas.openxmlformats.org/drawingml/2006/table">
            <a:tbl>
              <a:tblPr firstRow="1" bandRow="1">
                <a:tableStyleId>{073A0DAA-6AF3-43AB-8588-CEC1D06C72B9}</a:tableStyleId>
              </a:tblPr>
              <a:tblGrid>
                <a:gridCol w="2686372">
                  <a:extLst>
                    <a:ext uri="{9D8B030D-6E8A-4147-A177-3AD203B41FA5}">
                      <a16:colId xmlns:a16="http://schemas.microsoft.com/office/drawing/2014/main" val="1187475725"/>
                    </a:ext>
                  </a:extLst>
                </a:gridCol>
                <a:gridCol w="8047668">
                  <a:extLst>
                    <a:ext uri="{9D8B030D-6E8A-4147-A177-3AD203B41FA5}">
                      <a16:colId xmlns:a16="http://schemas.microsoft.com/office/drawing/2014/main" val="2035949005"/>
                    </a:ext>
                  </a:extLst>
                </a:gridCol>
              </a:tblGrid>
              <a:tr h="370840">
                <a:tc>
                  <a:txBody>
                    <a:bodyPr/>
                    <a:lstStyle/>
                    <a:p>
                      <a:r>
                        <a:rPr lang="en-IN" b="0" dirty="0">
                          <a:solidFill>
                            <a:schemeClr val="bg1"/>
                          </a:solidFill>
                        </a:rPr>
                        <a:t>6. </a:t>
                      </a:r>
                      <a:r>
                        <a:rPr lang="en-IN" b="0" dirty="0" err="1">
                          <a:solidFill>
                            <a:schemeClr val="bg1"/>
                          </a:solidFill>
                        </a:rPr>
                        <a:t>lease_commence_date</a:t>
                      </a:r>
                      <a:endParaRPr lang="en-IN" b="0" dirty="0">
                        <a:solidFill>
                          <a:schemeClr val="bg1"/>
                        </a:solidFill>
                      </a:endParaRPr>
                    </a:p>
                  </a:txBody>
                  <a:tcPr>
                    <a:solidFill>
                      <a:schemeClr val="tx1">
                        <a:lumMod val="8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N" b="0" dirty="0">
                          <a:solidFill>
                            <a:schemeClr val="bg1"/>
                          </a:solidFill>
                        </a:rPr>
                        <a:t>The year when the lease for that flat has started</a:t>
                      </a:r>
                    </a:p>
                  </a:txBody>
                  <a:tcPr>
                    <a:solidFill>
                      <a:schemeClr val="tx1">
                        <a:lumMod val="85000"/>
                      </a:schemeClr>
                    </a:solidFill>
                  </a:tcPr>
                </a:tc>
                <a:extLst>
                  <a:ext uri="{0D108BD9-81ED-4DB2-BD59-A6C34878D82A}">
                    <a16:rowId xmlns:a16="http://schemas.microsoft.com/office/drawing/2014/main" val="4079042032"/>
                  </a:ext>
                </a:extLst>
              </a:tr>
            </a:tbl>
          </a:graphicData>
        </a:graphic>
      </p:graphicFrame>
    </p:spTree>
    <p:extLst>
      <p:ext uri="{BB962C8B-B14F-4D97-AF65-F5344CB8AC3E}">
        <p14:creationId xmlns:p14="http://schemas.microsoft.com/office/powerpoint/2010/main" val="32463955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CDAE1A76-52D8-1164-869B-2104556EE181}"/>
              </a:ext>
            </a:extLst>
          </p:cNvPr>
          <p:cNvGraphicFramePr>
            <a:graphicFrameLocks noGrp="1"/>
          </p:cNvGraphicFramePr>
          <p:nvPr>
            <p:ph idx="1"/>
            <p:extLst>
              <p:ext uri="{D42A27DB-BD31-4B8C-83A1-F6EECF244321}">
                <p14:modId xmlns:p14="http://schemas.microsoft.com/office/powerpoint/2010/main" val="2938902200"/>
              </p:ext>
            </p:extLst>
          </p:nvPr>
        </p:nvGraphicFramePr>
        <p:xfrm>
          <a:off x="685800" y="2141538"/>
          <a:ext cx="10734040" cy="1112520"/>
        </p:xfrm>
        <a:graphic>
          <a:graphicData uri="http://schemas.openxmlformats.org/drawingml/2006/table">
            <a:tbl>
              <a:tblPr firstRow="1" bandRow="1">
                <a:tableStyleId>{073A0DAA-6AF3-43AB-8588-CEC1D06C72B9}</a:tableStyleId>
              </a:tblPr>
              <a:tblGrid>
                <a:gridCol w="2687322">
                  <a:extLst>
                    <a:ext uri="{9D8B030D-6E8A-4147-A177-3AD203B41FA5}">
                      <a16:colId xmlns:a16="http://schemas.microsoft.com/office/drawing/2014/main" val="695602318"/>
                    </a:ext>
                  </a:extLst>
                </a:gridCol>
                <a:gridCol w="8046718">
                  <a:extLst>
                    <a:ext uri="{9D8B030D-6E8A-4147-A177-3AD203B41FA5}">
                      <a16:colId xmlns:a16="http://schemas.microsoft.com/office/drawing/2014/main" val="799703132"/>
                    </a:ext>
                  </a:extLst>
                </a:gridCol>
              </a:tblGrid>
              <a:tr h="370840">
                <a:tc>
                  <a:txBody>
                    <a:bodyPr/>
                    <a:lstStyle/>
                    <a:p>
                      <a:r>
                        <a:rPr lang="en-IN" b="0" dirty="0">
                          <a:solidFill>
                            <a:schemeClr val="bg1"/>
                          </a:solidFill>
                        </a:rPr>
                        <a:t>8. </a:t>
                      </a:r>
                      <a:r>
                        <a:rPr lang="en-IN" b="0" dirty="0" err="1">
                          <a:solidFill>
                            <a:schemeClr val="bg1"/>
                          </a:solidFill>
                        </a:rPr>
                        <a:t>flat_type</a:t>
                      </a:r>
                      <a:endParaRPr lang="en-IN" b="0" dirty="0">
                        <a:solidFill>
                          <a:schemeClr val="bg1"/>
                        </a:solidFill>
                      </a:endParaRPr>
                    </a:p>
                  </a:txBody>
                  <a:tcPr>
                    <a:solidFill>
                      <a:schemeClr val="tx1">
                        <a:lumMod val="85000"/>
                      </a:schemeClr>
                    </a:solidFill>
                  </a:tcPr>
                </a:tc>
                <a:tc>
                  <a:txBody>
                    <a:bodyPr/>
                    <a:lstStyle/>
                    <a:p>
                      <a:r>
                        <a:rPr lang="en-IN" b="0" dirty="0">
                          <a:solidFill>
                            <a:schemeClr val="bg1"/>
                          </a:solidFill>
                        </a:rPr>
                        <a:t>Type of flat, </a:t>
                      </a:r>
                      <a:r>
                        <a:rPr lang="en-IN" b="0" dirty="0" err="1">
                          <a:solidFill>
                            <a:schemeClr val="bg1"/>
                          </a:solidFill>
                        </a:rPr>
                        <a:t>eg</a:t>
                      </a:r>
                      <a:r>
                        <a:rPr lang="en-IN" b="0" dirty="0">
                          <a:solidFill>
                            <a:schemeClr val="bg1"/>
                          </a:solidFill>
                        </a:rPr>
                        <a:t> : 1 ROOM , 3 ROOM, Executive etc.</a:t>
                      </a:r>
                    </a:p>
                  </a:txBody>
                  <a:tcPr>
                    <a:lnR w="12700" cap="flat" cmpd="sng" algn="ctr">
                      <a:solidFill>
                        <a:schemeClr val="tx1"/>
                      </a:solidFill>
                      <a:prstDash val="solid"/>
                      <a:round/>
                      <a:headEnd type="none" w="med" len="med"/>
                      <a:tailEnd type="none" w="med" len="med"/>
                    </a:lnR>
                    <a:solidFill>
                      <a:schemeClr val="tx1">
                        <a:lumMod val="85000"/>
                      </a:schemeClr>
                    </a:solidFill>
                  </a:tcPr>
                </a:tc>
                <a:extLst>
                  <a:ext uri="{0D108BD9-81ED-4DB2-BD59-A6C34878D82A}">
                    <a16:rowId xmlns:a16="http://schemas.microsoft.com/office/drawing/2014/main" val="3216225397"/>
                  </a:ext>
                </a:extLst>
              </a:tr>
              <a:tr h="370840">
                <a:tc>
                  <a:txBody>
                    <a:bodyPr/>
                    <a:lstStyle/>
                    <a:p>
                      <a:r>
                        <a:rPr lang="en-IN" dirty="0"/>
                        <a:t>9. </a:t>
                      </a:r>
                      <a:r>
                        <a:rPr lang="en-IN" dirty="0" err="1"/>
                        <a:t>flat_model</a:t>
                      </a:r>
                      <a:endParaRPr lang="en-IN" dirty="0"/>
                    </a:p>
                  </a:txBody>
                  <a:tcPr/>
                </a:tc>
                <a:tc>
                  <a:txBody>
                    <a:bodyPr/>
                    <a:lstStyle/>
                    <a:p>
                      <a:r>
                        <a:rPr lang="en-IN" dirty="0"/>
                        <a:t>Represents the model, </a:t>
                      </a:r>
                      <a:r>
                        <a:rPr lang="en-IN" dirty="0" err="1"/>
                        <a:t>eg</a:t>
                      </a:r>
                      <a:r>
                        <a:rPr lang="en-IN" dirty="0"/>
                        <a:t> : Improved, Simplified etc.</a:t>
                      </a:r>
                    </a:p>
                  </a:txBody>
                  <a:tcPr/>
                </a:tc>
                <a:extLst>
                  <a:ext uri="{0D108BD9-81ED-4DB2-BD59-A6C34878D82A}">
                    <a16:rowId xmlns:a16="http://schemas.microsoft.com/office/drawing/2014/main" val="4178793645"/>
                  </a:ext>
                </a:extLst>
              </a:tr>
              <a:tr h="370840">
                <a:tc>
                  <a:txBody>
                    <a:bodyPr/>
                    <a:lstStyle/>
                    <a:p>
                      <a:r>
                        <a:rPr lang="en-IN" dirty="0"/>
                        <a:t>10. Town</a:t>
                      </a:r>
                    </a:p>
                  </a:txBody>
                  <a:tcPr/>
                </a:tc>
                <a:tc>
                  <a:txBody>
                    <a:bodyPr/>
                    <a:lstStyle/>
                    <a:p>
                      <a:r>
                        <a:rPr lang="en-IN" dirty="0"/>
                        <a:t>Name of the town where flat is located</a:t>
                      </a:r>
                    </a:p>
                  </a:txBody>
                  <a:tcPr/>
                </a:tc>
                <a:extLst>
                  <a:ext uri="{0D108BD9-81ED-4DB2-BD59-A6C34878D82A}">
                    <a16:rowId xmlns:a16="http://schemas.microsoft.com/office/drawing/2014/main" val="159603745"/>
                  </a:ext>
                </a:extLst>
              </a:tr>
            </a:tbl>
          </a:graphicData>
        </a:graphic>
      </p:graphicFrame>
      <p:graphicFrame>
        <p:nvGraphicFramePr>
          <p:cNvPr id="5" name="Content Placeholder 3">
            <a:extLst>
              <a:ext uri="{FF2B5EF4-FFF2-40B4-BE49-F238E27FC236}">
                <a16:creationId xmlns:a16="http://schemas.microsoft.com/office/drawing/2014/main" id="{063763D3-1169-79CD-0E1F-8DD574B2786A}"/>
              </a:ext>
            </a:extLst>
          </p:cNvPr>
          <p:cNvGraphicFramePr>
            <a:graphicFrameLocks/>
          </p:cNvGraphicFramePr>
          <p:nvPr>
            <p:extLst>
              <p:ext uri="{D42A27DB-BD31-4B8C-83A1-F6EECF244321}">
                <p14:modId xmlns:p14="http://schemas.microsoft.com/office/powerpoint/2010/main" val="2339851543"/>
              </p:ext>
            </p:extLst>
          </p:nvPr>
        </p:nvGraphicFramePr>
        <p:xfrm>
          <a:off x="685800" y="3254058"/>
          <a:ext cx="10734040" cy="1112520"/>
        </p:xfrm>
        <a:graphic>
          <a:graphicData uri="http://schemas.openxmlformats.org/drawingml/2006/table">
            <a:tbl>
              <a:tblPr firstRow="1" bandRow="1">
                <a:tableStyleId>{073A0DAA-6AF3-43AB-8588-CEC1D06C72B9}</a:tableStyleId>
              </a:tblPr>
              <a:tblGrid>
                <a:gridCol w="2687322">
                  <a:extLst>
                    <a:ext uri="{9D8B030D-6E8A-4147-A177-3AD203B41FA5}">
                      <a16:colId xmlns:a16="http://schemas.microsoft.com/office/drawing/2014/main" val="695602318"/>
                    </a:ext>
                  </a:extLst>
                </a:gridCol>
                <a:gridCol w="8046718">
                  <a:extLst>
                    <a:ext uri="{9D8B030D-6E8A-4147-A177-3AD203B41FA5}">
                      <a16:colId xmlns:a16="http://schemas.microsoft.com/office/drawing/2014/main" val="799703132"/>
                    </a:ext>
                  </a:extLst>
                </a:gridCol>
              </a:tblGrid>
              <a:tr h="370840">
                <a:tc>
                  <a:txBody>
                    <a:bodyPr/>
                    <a:lstStyle/>
                    <a:p>
                      <a:r>
                        <a:rPr lang="en-IN" b="0" dirty="0">
                          <a:solidFill>
                            <a:schemeClr val="bg1"/>
                          </a:solidFill>
                        </a:rPr>
                        <a:t>11. </a:t>
                      </a:r>
                      <a:r>
                        <a:rPr lang="en-IN" b="0" dirty="0" err="1">
                          <a:solidFill>
                            <a:schemeClr val="bg1"/>
                          </a:solidFill>
                        </a:rPr>
                        <a:t>flat_type_encoded</a:t>
                      </a:r>
                      <a:endParaRPr lang="en-IN" b="0" dirty="0">
                        <a:solidFill>
                          <a:schemeClr val="bg1"/>
                        </a:solidFill>
                      </a:endParaRPr>
                    </a:p>
                  </a:txBody>
                  <a:tcPr>
                    <a:solidFill>
                      <a:schemeClr val="tx1">
                        <a:lumMod val="85000"/>
                      </a:schemeClr>
                    </a:solidFill>
                  </a:tcPr>
                </a:tc>
                <a:tc>
                  <a:txBody>
                    <a:bodyPr/>
                    <a:lstStyle/>
                    <a:p>
                      <a:r>
                        <a:rPr lang="en-IN" b="0" dirty="0">
                          <a:solidFill>
                            <a:schemeClr val="bg1"/>
                          </a:solidFill>
                        </a:rPr>
                        <a:t>Using Label Encoder created a new column out of </a:t>
                      </a:r>
                      <a:r>
                        <a:rPr lang="en-IN" b="0" dirty="0" err="1">
                          <a:solidFill>
                            <a:schemeClr val="bg1"/>
                          </a:solidFill>
                        </a:rPr>
                        <a:t>flat_type</a:t>
                      </a:r>
                      <a:endParaRPr lang="en-IN" b="0" dirty="0">
                        <a:solidFill>
                          <a:schemeClr val="bg1"/>
                        </a:solidFill>
                      </a:endParaRPr>
                    </a:p>
                  </a:txBody>
                  <a:tcPr>
                    <a:lnR w="12700" cap="flat" cmpd="sng" algn="ctr">
                      <a:solidFill>
                        <a:schemeClr val="tx1"/>
                      </a:solidFill>
                      <a:prstDash val="solid"/>
                      <a:round/>
                      <a:headEnd type="none" w="med" len="med"/>
                      <a:tailEnd type="none" w="med" len="med"/>
                    </a:lnR>
                    <a:solidFill>
                      <a:schemeClr val="tx1">
                        <a:lumMod val="85000"/>
                      </a:schemeClr>
                    </a:solidFill>
                  </a:tcPr>
                </a:tc>
                <a:extLst>
                  <a:ext uri="{0D108BD9-81ED-4DB2-BD59-A6C34878D82A}">
                    <a16:rowId xmlns:a16="http://schemas.microsoft.com/office/drawing/2014/main" val="3216225397"/>
                  </a:ext>
                </a:extLst>
              </a:tr>
              <a:tr h="370840">
                <a:tc>
                  <a:txBody>
                    <a:bodyPr/>
                    <a:lstStyle/>
                    <a:p>
                      <a:r>
                        <a:rPr lang="en-IN" dirty="0"/>
                        <a:t>12. </a:t>
                      </a:r>
                      <a:r>
                        <a:rPr lang="en-IN" dirty="0" err="1"/>
                        <a:t>flat_model_encoded</a:t>
                      </a:r>
                      <a:endParaRPr lang="en-IN" dirty="0"/>
                    </a:p>
                  </a:txBody>
                  <a:tcPr/>
                </a:tc>
                <a:tc>
                  <a:txBody>
                    <a:bodyPr/>
                    <a:lstStyle/>
                    <a:p>
                      <a:r>
                        <a:rPr lang="en-IN" dirty="0"/>
                        <a:t>Using Ordinal Encoder created a new column out of </a:t>
                      </a:r>
                      <a:r>
                        <a:rPr lang="en-IN" dirty="0" err="1"/>
                        <a:t>flat_type</a:t>
                      </a:r>
                      <a:endParaRPr lang="en-IN" dirty="0"/>
                    </a:p>
                  </a:txBody>
                  <a:tcPr/>
                </a:tc>
                <a:extLst>
                  <a:ext uri="{0D108BD9-81ED-4DB2-BD59-A6C34878D82A}">
                    <a16:rowId xmlns:a16="http://schemas.microsoft.com/office/drawing/2014/main" val="4178793645"/>
                  </a:ext>
                </a:extLst>
              </a:tr>
              <a:tr h="370840">
                <a:tc>
                  <a:txBody>
                    <a:bodyPr/>
                    <a:lstStyle/>
                    <a:p>
                      <a:r>
                        <a:rPr lang="en-IN" dirty="0"/>
                        <a:t>13. </a:t>
                      </a:r>
                      <a:r>
                        <a:rPr lang="en-IN" dirty="0" err="1"/>
                        <a:t>floor_area_sqm</a:t>
                      </a:r>
                      <a:endParaRPr lang="en-IN" dirty="0"/>
                    </a:p>
                  </a:txBody>
                  <a:tcPr/>
                </a:tc>
                <a:tc>
                  <a:txBody>
                    <a:bodyPr/>
                    <a:lstStyle/>
                    <a:p>
                      <a:r>
                        <a:rPr lang="en-IN" dirty="0"/>
                        <a:t>Floor area of the flat in square metres</a:t>
                      </a:r>
                    </a:p>
                  </a:txBody>
                  <a:tcPr/>
                </a:tc>
                <a:extLst>
                  <a:ext uri="{0D108BD9-81ED-4DB2-BD59-A6C34878D82A}">
                    <a16:rowId xmlns:a16="http://schemas.microsoft.com/office/drawing/2014/main" val="159603745"/>
                  </a:ext>
                </a:extLst>
              </a:tr>
            </a:tbl>
          </a:graphicData>
        </a:graphic>
      </p:graphicFrame>
      <p:graphicFrame>
        <p:nvGraphicFramePr>
          <p:cNvPr id="9" name="Table 8">
            <a:extLst>
              <a:ext uri="{FF2B5EF4-FFF2-40B4-BE49-F238E27FC236}">
                <a16:creationId xmlns:a16="http://schemas.microsoft.com/office/drawing/2014/main" id="{3BD9C155-9B5C-12FB-A193-A23B9407198B}"/>
              </a:ext>
            </a:extLst>
          </p:cNvPr>
          <p:cNvGraphicFramePr>
            <a:graphicFrameLocks noGrp="1"/>
          </p:cNvGraphicFramePr>
          <p:nvPr>
            <p:extLst>
              <p:ext uri="{D42A27DB-BD31-4B8C-83A1-F6EECF244321}">
                <p14:modId xmlns:p14="http://schemas.microsoft.com/office/powerpoint/2010/main" val="3951416260"/>
              </p:ext>
            </p:extLst>
          </p:nvPr>
        </p:nvGraphicFramePr>
        <p:xfrm>
          <a:off x="685800" y="4366578"/>
          <a:ext cx="10734040" cy="1478280"/>
        </p:xfrm>
        <a:graphic>
          <a:graphicData uri="http://schemas.openxmlformats.org/drawingml/2006/table">
            <a:tbl>
              <a:tblPr firstRow="1" bandRow="1">
                <a:tableStyleId>{073A0DAA-6AF3-43AB-8588-CEC1D06C72B9}</a:tableStyleId>
              </a:tblPr>
              <a:tblGrid>
                <a:gridCol w="2666051">
                  <a:extLst>
                    <a:ext uri="{9D8B030D-6E8A-4147-A177-3AD203B41FA5}">
                      <a16:colId xmlns:a16="http://schemas.microsoft.com/office/drawing/2014/main" val="483090799"/>
                    </a:ext>
                  </a:extLst>
                </a:gridCol>
                <a:gridCol w="8067989">
                  <a:extLst>
                    <a:ext uri="{9D8B030D-6E8A-4147-A177-3AD203B41FA5}">
                      <a16:colId xmlns:a16="http://schemas.microsoft.com/office/drawing/2014/main" val="3662396888"/>
                    </a:ext>
                  </a:extLst>
                </a:gridCol>
              </a:tblGrid>
              <a:tr h="0">
                <a:tc>
                  <a:txBody>
                    <a:bodyPr/>
                    <a:lstStyle/>
                    <a:p>
                      <a:r>
                        <a:rPr lang="en-IN" sz="1800" b="0" kern="1200" dirty="0">
                          <a:solidFill>
                            <a:schemeClr val="bg1"/>
                          </a:solidFill>
                          <a:effectLst/>
                          <a:latin typeface="+mn-lt"/>
                          <a:ea typeface="+mn-ea"/>
                          <a:cs typeface="+mn-cs"/>
                        </a:rPr>
                        <a:t>14. </a:t>
                      </a:r>
                      <a:r>
                        <a:rPr lang="en-IN" sz="1800" b="0" kern="1200" dirty="0">
                          <a:solidFill>
                            <a:schemeClr val="dk1"/>
                          </a:solidFill>
                          <a:effectLst/>
                          <a:latin typeface="+mn-lt"/>
                          <a:ea typeface="+mn-ea"/>
                          <a:cs typeface="+mn-cs"/>
                        </a:rPr>
                        <a:t>Latitude and longitude</a:t>
                      </a:r>
                    </a:p>
                  </a:txBody>
                  <a:tcPr>
                    <a:solidFill>
                      <a:schemeClr val="tx1">
                        <a:lumMod val="95000"/>
                      </a:schemeClr>
                    </a:solidFill>
                  </a:tcPr>
                </a:tc>
                <a:tc>
                  <a:txBody>
                    <a:bodyPr/>
                    <a:lstStyle/>
                    <a:p>
                      <a:r>
                        <a:rPr lang="en-IN" b="0" dirty="0">
                          <a:solidFill>
                            <a:schemeClr val="bg1"/>
                          </a:solidFill>
                        </a:rPr>
                        <a:t>Latitude and longitude values of each flat address obtained using  OneMap API</a:t>
                      </a:r>
                    </a:p>
                  </a:txBody>
                  <a:tcPr>
                    <a:solidFill>
                      <a:schemeClr val="tx1">
                        <a:lumMod val="95000"/>
                      </a:schemeClr>
                    </a:solidFill>
                  </a:tcPr>
                </a:tc>
                <a:extLst>
                  <a:ext uri="{0D108BD9-81ED-4DB2-BD59-A6C34878D82A}">
                    <a16:rowId xmlns:a16="http://schemas.microsoft.com/office/drawing/2014/main" val="2235917725"/>
                  </a:ext>
                </a:extLst>
              </a:tr>
              <a:tr h="370840">
                <a:tc>
                  <a:txBody>
                    <a:bodyPr/>
                    <a:lstStyle/>
                    <a:p>
                      <a:r>
                        <a:rPr lang="en-IN" b="0" dirty="0">
                          <a:solidFill>
                            <a:schemeClr val="bg1"/>
                          </a:solidFill>
                        </a:rPr>
                        <a:t>15. Block</a:t>
                      </a:r>
                    </a:p>
                  </a:txBody>
                  <a:tcPr/>
                </a:tc>
                <a:tc>
                  <a:txBody>
                    <a:bodyPr/>
                    <a:lstStyle/>
                    <a:p>
                      <a:r>
                        <a:rPr lang="en-IN" b="0" dirty="0">
                          <a:solidFill>
                            <a:schemeClr val="bg1"/>
                          </a:solidFill>
                        </a:rPr>
                        <a:t>Block of the flat</a:t>
                      </a:r>
                    </a:p>
                  </a:txBody>
                  <a:tcPr/>
                </a:tc>
                <a:extLst>
                  <a:ext uri="{0D108BD9-81ED-4DB2-BD59-A6C34878D82A}">
                    <a16:rowId xmlns:a16="http://schemas.microsoft.com/office/drawing/2014/main" val="799004923"/>
                  </a:ext>
                </a:extLst>
              </a:tr>
              <a:tr h="370840">
                <a:tc>
                  <a:txBody>
                    <a:bodyPr/>
                    <a:lstStyle/>
                    <a:p>
                      <a:r>
                        <a:rPr lang="en-IN" b="0" dirty="0">
                          <a:solidFill>
                            <a:schemeClr val="bg1"/>
                          </a:solidFill>
                        </a:rPr>
                        <a:t>16. </a:t>
                      </a:r>
                      <a:r>
                        <a:rPr lang="en-IN" b="0" dirty="0" err="1">
                          <a:solidFill>
                            <a:schemeClr val="bg1"/>
                          </a:solidFill>
                        </a:rPr>
                        <a:t>Postal_code</a:t>
                      </a:r>
                      <a:endParaRPr lang="en-IN" b="0" dirty="0">
                        <a:solidFill>
                          <a:schemeClr val="bg1"/>
                        </a:solidFill>
                      </a:endParaRPr>
                    </a:p>
                  </a:txBody>
                  <a:tcPr/>
                </a:tc>
                <a:tc>
                  <a:txBody>
                    <a:bodyPr/>
                    <a:lstStyle/>
                    <a:p>
                      <a:r>
                        <a:rPr lang="en-IN" b="0" dirty="0">
                          <a:solidFill>
                            <a:schemeClr val="bg1"/>
                          </a:solidFill>
                        </a:rPr>
                        <a:t>Postal code of the flat address obtained using OneMap API</a:t>
                      </a:r>
                    </a:p>
                  </a:txBody>
                  <a:tcPr/>
                </a:tc>
                <a:extLst>
                  <a:ext uri="{0D108BD9-81ED-4DB2-BD59-A6C34878D82A}">
                    <a16:rowId xmlns:a16="http://schemas.microsoft.com/office/drawing/2014/main" val="1095666514"/>
                  </a:ext>
                </a:extLst>
              </a:tr>
              <a:tr h="370840">
                <a:tc>
                  <a:txBody>
                    <a:bodyPr/>
                    <a:lstStyle/>
                    <a:p>
                      <a:r>
                        <a:rPr lang="en-IN" b="0" dirty="0">
                          <a:solidFill>
                            <a:schemeClr val="bg1"/>
                          </a:solidFill>
                        </a:rPr>
                        <a:t>17. </a:t>
                      </a:r>
                      <a:r>
                        <a:rPr lang="en-IN" b="0" dirty="0" err="1">
                          <a:solidFill>
                            <a:schemeClr val="bg1"/>
                          </a:solidFill>
                        </a:rPr>
                        <a:t>Road_name</a:t>
                      </a:r>
                      <a:endParaRPr lang="en-IN" b="0" dirty="0">
                        <a:solidFill>
                          <a:schemeClr val="bg1"/>
                        </a:solidFill>
                      </a:endParaRPr>
                    </a:p>
                  </a:txBody>
                  <a:tcPr/>
                </a:tc>
                <a:tc>
                  <a:txBody>
                    <a:bodyPr/>
                    <a:lstStyle/>
                    <a:p>
                      <a:r>
                        <a:rPr lang="en-IN" b="0" dirty="0">
                          <a:solidFill>
                            <a:schemeClr val="bg1"/>
                          </a:solidFill>
                        </a:rPr>
                        <a:t>Road name of that flat address obtained using OneMap API</a:t>
                      </a:r>
                    </a:p>
                  </a:txBody>
                  <a:tcPr/>
                </a:tc>
                <a:extLst>
                  <a:ext uri="{0D108BD9-81ED-4DB2-BD59-A6C34878D82A}">
                    <a16:rowId xmlns:a16="http://schemas.microsoft.com/office/drawing/2014/main" val="2055838397"/>
                  </a:ext>
                </a:extLst>
              </a:tr>
            </a:tbl>
          </a:graphicData>
        </a:graphic>
      </p:graphicFrame>
      <p:sp>
        <p:nvSpPr>
          <p:cNvPr id="10" name="Title 1">
            <a:extLst>
              <a:ext uri="{FF2B5EF4-FFF2-40B4-BE49-F238E27FC236}">
                <a16:creationId xmlns:a16="http://schemas.microsoft.com/office/drawing/2014/main" id="{F155DEB2-B203-5CF6-F446-9401CCE76FDD}"/>
              </a:ext>
            </a:extLst>
          </p:cNvPr>
          <p:cNvSpPr>
            <a:spLocks noGrp="1"/>
          </p:cNvSpPr>
          <p:nvPr>
            <p:ph type="title"/>
          </p:nvPr>
        </p:nvSpPr>
        <p:spPr>
          <a:xfrm>
            <a:off x="685800" y="609600"/>
            <a:ext cx="10131425" cy="782320"/>
          </a:xfrm>
        </p:spPr>
        <p:txBody>
          <a:bodyPr/>
          <a:lstStyle/>
          <a:p>
            <a:r>
              <a:rPr lang="en-IN" b="1" dirty="0">
                <a:latin typeface="+mn-lt"/>
              </a:rPr>
              <a:t>Features taken into consideration </a:t>
            </a:r>
            <a:r>
              <a:rPr lang="en-IN" dirty="0"/>
              <a:t>:</a:t>
            </a:r>
          </a:p>
        </p:txBody>
      </p:sp>
      <p:graphicFrame>
        <p:nvGraphicFramePr>
          <p:cNvPr id="11" name="Table 10">
            <a:extLst>
              <a:ext uri="{FF2B5EF4-FFF2-40B4-BE49-F238E27FC236}">
                <a16:creationId xmlns:a16="http://schemas.microsoft.com/office/drawing/2014/main" id="{7F4CC738-3D37-306E-B5E0-A56069FEA44D}"/>
              </a:ext>
            </a:extLst>
          </p:cNvPr>
          <p:cNvGraphicFramePr>
            <a:graphicFrameLocks noGrp="1"/>
          </p:cNvGraphicFramePr>
          <p:nvPr>
            <p:extLst>
              <p:ext uri="{D42A27DB-BD31-4B8C-83A1-F6EECF244321}">
                <p14:modId xmlns:p14="http://schemas.microsoft.com/office/powerpoint/2010/main" val="3085980505"/>
              </p:ext>
            </p:extLst>
          </p:nvPr>
        </p:nvGraphicFramePr>
        <p:xfrm>
          <a:off x="685800" y="1760220"/>
          <a:ext cx="10734040" cy="370840"/>
        </p:xfrm>
        <a:graphic>
          <a:graphicData uri="http://schemas.openxmlformats.org/drawingml/2006/table">
            <a:tbl>
              <a:tblPr firstRow="1" bandRow="1">
                <a:tableStyleId>{073A0DAA-6AF3-43AB-8588-CEC1D06C72B9}</a:tableStyleId>
              </a:tblPr>
              <a:tblGrid>
                <a:gridCol w="2697480">
                  <a:extLst>
                    <a:ext uri="{9D8B030D-6E8A-4147-A177-3AD203B41FA5}">
                      <a16:colId xmlns:a16="http://schemas.microsoft.com/office/drawing/2014/main" val="863494337"/>
                    </a:ext>
                  </a:extLst>
                </a:gridCol>
                <a:gridCol w="8036560">
                  <a:extLst>
                    <a:ext uri="{9D8B030D-6E8A-4147-A177-3AD203B41FA5}">
                      <a16:colId xmlns:a16="http://schemas.microsoft.com/office/drawing/2014/main" val="4078519794"/>
                    </a:ext>
                  </a:extLst>
                </a:gridCol>
              </a:tblGrid>
              <a:tr h="370840">
                <a:tc>
                  <a:txBody>
                    <a:bodyPr/>
                    <a:lstStyle/>
                    <a:p>
                      <a:r>
                        <a:rPr lang="en-IN" dirty="0"/>
                        <a:t>Features</a:t>
                      </a:r>
                    </a:p>
                  </a:txBody>
                  <a:tcPr/>
                </a:tc>
                <a:tc>
                  <a:txBody>
                    <a:bodyPr/>
                    <a:lstStyle/>
                    <a:p>
                      <a:r>
                        <a:rPr lang="en-IN" dirty="0"/>
                        <a:t> Description</a:t>
                      </a:r>
                    </a:p>
                  </a:txBody>
                  <a:tcPr/>
                </a:tc>
                <a:extLst>
                  <a:ext uri="{0D108BD9-81ED-4DB2-BD59-A6C34878D82A}">
                    <a16:rowId xmlns:a16="http://schemas.microsoft.com/office/drawing/2014/main" val="729606152"/>
                  </a:ext>
                </a:extLst>
              </a:tr>
            </a:tbl>
          </a:graphicData>
        </a:graphic>
      </p:graphicFrame>
    </p:spTree>
    <p:extLst>
      <p:ext uri="{BB962C8B-B14F-4D97-AF65-F5344CB8AC3E}">
        <p14:creationId xmlns:p14="http://schemas.microsoft.com/office/powerpoint/2010/main" val="3147804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B6B74C-425F-88D6-DCBA-A2970FC22865}"/>
              </a:ext>
            </a:extLst>
          </p:cNvPr>
          <p:cNvSpPr>
            <a:spLocks noGrp="1"/>
          </p:cNvSpPr>
          <p:nvPr>
            <p:ph type="title"/>
          </p:nvPr>
        </p:nvSpPr>
        <p:spPr/>
        <p:txBody>
          <a:bodyPr/>
          <a:lstStyle/>
          <a:p>
            <a:r>
              <a:rPr lang="en-IN" b="1" dirty="0">
                <a:latin typeface="+mn-lt"/>
              </a:rPr>
              <a:t>NEW DATAFRAMES CREATED :</a:t>
            </a:r>
          </a:p>
        </p:txBody>
      </p:sp>
      <p:graphicFrame>
        <p:nvGraphicFramePr>
          <p:cNvPr id="5" name="Content Placeholder 3">
            <a:extLst>
              <a:ext uri="{FF2B5EF4-FFF2-40B4-BE49-F238E27FC236}">
                <a16:creationId xmlns:a16="http://schemas.microsoft.com/office/drawing/2014/main" id="{A569D24A-6424-F239-EFBB-E52153834119}"/>
              </a:ext>
            </a:extLst>
          </p:cNvPr>
          <p:cNvGraphicFramePr>
            <a:graphicFrameLocks noGrp="1"/>
          </p:cNvGraphicFramePr>
          <p:nvPr>
            <p:ph idx="1"/>
            <p:extLst>
              <p:ext uri="{D42A27DB-BD31-4B8C-83A1-F6EECF244321}">
                <p14:modId xmlns:p14="http://schemas.microsoft.com/office/powerpoint/2010/main" val="2325331021"/>
              </p:ext>
            </p:extLst>
          </p:nvPr>
        </p:nvGraphicFramePr>
        <p:xfrm>
          <a:off x="685800" y="2141538"/>
          <a:ext cx="10652760" cy="2616200"/>
        </p:xfrm>
        <a:graphic>
          <a:graphicData uri="http://schemas.openxmlformats.org/drawingml/2006/table">
            <a:tbl>
              <a:tblPr firstRow="1" bandRow="1">
                <a:tableStyleId>{073A0DAA-6AF3-43AB-8588-CEC1D06C72B9}</a:tableStyleId>
              </a:tblPr>
              <a:tblGrid>
                <a:gridCol w="3494191">
                  <a:extLst>
                    <a:ext uri="{9D8B030D-6E8A-4147-A177-3AD203B41FA5}">
                      <a16:colId xmlns:a16="http://schemas.microsoft.com/office/drawing/2014/main" val="2457351132"/>
                    </a:ext>
                  </a:extLst>
                </a:gridCol>
                <a:gridCol w="7158569">
                  <a:extLst>
                    <a:ext uri="{9D8B030D-6E8A-4147-A177-3AD203B41FA5}">
                      <a16:colId xmlns:a16="http://schemas.microsoft.com/office/drawing/2014/main" val="1151487258"/>
                    </a:ext>
                  </a:extLst>
                </a:gridCol>
              </a:tblGrid>
              <a:tr h="416682">
                <a:tc>
                  <a:txBody>
                    <a:bodyPr/>
                    <a:lstStyle/>
                    <a:p>
                      <a:r>
                        <a:rPr lang="en-IN" dirty="0" err="1"/>
                        <a:t>Dataframes</a:t>
                      </a:r>
                      <a:endParaRPr lang="en-IN" dirty="0"/>
                    </a:p>
                  </a:txBody>
                  <a:tcPr/>
                </a:tc>
                <a:tc>
                  <a:txBody>
                    <a:bodyPr/>
                    <a:lstStyle/>
                    <a:p>
                      <a:r>
                        <a:rPr lang="en-IN" dirty="0"/>
                        <a:t>Changes made</a:t>
                      </a:r>
                    </a:p>
                  </a:txBody>
                  <a:tcPr/>
                </a:tc>
                <a:extLst>
                  <a:ext uri="{0D108BD9-81ED-4DB2-BD59-A6C34878D82A}">
                    <a16:rowId xmlns:a16="http://schemas.microsoft.com/office/drawing/2014/main" val="3235792644"/>
                  </a:ext>
                </a:extLst>
              </a:tr>
              <a:tr h="416682">
                <a:tc>
                  <a:txBody>
                    <a:bodyPr/>
                    <a:lstStyle/>
                    <a:p>
                      <a:r>
                        <a:rPr lang="en-IN" dirty="0"/>
                        <a:t>1. </a:t>
                      </a:r>
                      <a:r>
                        <a:rPr lang="en-IN" dirty="0" err="1"/>
                        <a:t>mrt_loc</a:t>
                      </a:r>
                      <a:endParaRPr lang="en-IN" dirty="0"/>
                    </a:p>
                  </a:txBody>
                  <a:tcPr/>
                </a:tc>
                <a:tc>
                  <a:txBody>
                    <a:bodyPr/>
                    <a:lstStyle/>
                    <a:p>
                      <a:r>
                        <a:rPr lang="en-IN" dirty="0"/>
                        <a:t>A </a:t>
                      </a:r>
                      <a:r>
                        <a:rPr lang="en-IN" dirty="0" err="1"/>
                        <a:t>dataframe</a:t>
                      </a:r>
                      <a:r>
                        <a:rPr lang="en-IN" dirty="0"/>
                        <a:t> containing </a:t>
                      </a:r>
                      <a:r>
                        <a:rPr lang="en-IN" dirty="0" err="1"/>
                        <a:t>mrt</a:t>
                      </a:r>
                      <a:r>
                        <a:rPr lang="en-IN" dirty="0"/>
                        <a:t>__names , latitude and longitude</a:t>
                      </a:r>
                    </a:p>
                  </a:txBody>
                  <a:tcPr/>
                </a:tc>
                <a:extLst>
                  <a:ext uri="{0D108BD9-81ED-4DB2-BD59-A6C34878D82A}">
                    <a16:rowId xmlns:a16="http://schemas.microsoft.com/office/drawing/2014/main" val="1341631694"/>
                  </a:ext>
                </a:extLst>
              </a:tr>
              <a:tr h="1354217">
                <a:tc>
                  <a:txBody>
                    <a:bodyPr/>
                    <a:lstStyle/>
                    <a:p>
                      <a:r>
                        <a:rPr lang="en-IN" dirty="0"/>
                        <a:t>2. </a:t>
                      </a:r>
                      <a:r>
                        <a:rPr lang="en-IN" dirty="0" err="1"/>
                        <a:t>df_coordinates</a:t>
                      </a:r>
                      <a:endParaRPr lang="en-IN"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N" dirty="0"/>
                        <a:t>A </a:t>
                      </a:r>
                      <a:r>
                        <a:rPr lang="en-IN" dirty="0" err="1"/>
                        <a:t>dataframe</a:t>
                      </a:r>
                      <a:r>
                        <a:rPr lang="en-IN" dirty="0"/>
                        <a:t> containing address(created in above table) , latitude and </a:t>
                      </a:r>
                      <a:r>
                        <a:rPr lang="en-IN" dirty="0" err="1"/>
                        <a:t>longitude</a:t>
                      </a:r>
                      <a:r>
                        <a:rPr lang="en-IN" sz="1800" b="0" kern="1200" dirty="0" err="1">
                          <a:solidFill>
                            <a:schemeClr val="dk1"/>
                          </a:solidFill>
                          <a:effectLst/>
                          <a:latin typeface="+mn-lt"/>
                          <a:ea typeface="+mn-ea"/>
                          <a:cs typeface="+mn-cs"/>
                        </a:rPr>
                        <a:t>’,’block_no’,'road_name’,'postal_code’,'address</a:t>
                      </a:r>
                      <a:r>
                        <a:rPr lang="en-IN" sz="1800" b="0" kern="1200" dirty="0">
                          <a:solidFill>
                            <a:schemeClr val="dk1"/>
                          </a:solidFill>
                          <a:effectLst/>
                          <a:latin typeface="+mn-lt"/>
                          <a:ea typeface="+mn-ea"/>
                          <a:cs typeface="+mn-cs"/>
                        </a:rPr>
                        <a:t>'</a:t>
                      </a:r>
                    </a:p>
                  </a:txBody>
                  <a:tcPr/>
                </a:tc>
                <a:extLst>
                  <a:ext uri="{0D108BD9-81ED-4DB2-BD59-A6C34878D82A}">
                    <a16:rowId xmlns:a16="http://schemas.microsoft.com/office/drawing/2014/main" val="789287609"/>
                  </a:ext>
                </a:extLst>
              </a:tr>
              <a:tr h="428619">
                <a:tc>
                  <a:txBody>
                    <a:bodyPr/>
                    <a:lstStyle/>
                    <a:p>
                      <a:r>
                        <a:rPr lang="en-IN" dirty="0"/>
                        <a:t>3. </a:t>
                      </a:r>
                      <a:r>
                        <a:rPr lang="en-IN" dirty="0" err="1"/>
                        <a:t>final_data</a:t>
                      </a:r>
                      <a:endParaRPr lang="en-IN" dirty="0"/>
                    </a:p>
                  </a:txBody>
                  <a:tcPr/>
                </a:tc>
                <a:tc>
                  <a:txBody>
                    <a:bodyPr/>
                    <a:lstStyle/>
                    <a:p>
                      <a:r>
                        <a:rPr lang="en-IN" dirty="0"/>
                        <a:t>Containing the final rows required to predict the resale price</a:t>
                      </a:r>
                    </a:p>
                  </a:txBody>
                  <a:tcPr/>
                </a:tc>
                <a:extLst>
                  <a:ext uri="{0D108BD9-81ED-4DB2-BD59-A6C34878D82A}">
                    <a16:rowId xmlns:a16="http://schemas.microsoft.com/office/drawing/2014/main" val="2484995636"/>
                  </a:ext>
                </a:extLst>
              </a:tr>
            </a:tbl>
          </a:graphicData>
        </a:graphic>
      </p:graphicFrame>
    </p:spTree>
    <p:extLst>
      <p:ext uri="{BB962C8B-B14F-4D97-AF65-F5344CB8AC3E}">
        <p14:creationId xmlns:p14="http://schemas.microsoft.com/office/powerpoint/2010/main" val="42699680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86EFE2-714A-A0AD-D0E3-EE2C32725D94}"/>
              </a:ext>
            </a:extLst>
          </p:cNvPr>
          <p:cNvSpPr>
            <a:spLocks noGrp="1"/>
          </p:cNvSpPr>
          <p:nvPr>
            <p:ph type="title"/>
          </p:nvPr>
        </p:nvSpPr>
        <p:spPr/>
        <p:txBody>
          <a:bodyPr>
            <a:normAutofit/>
          </a:bodyPr>
          <a:lstStyle/>
          <a:p>
            <a:r>
              <a:rPr lang="en-IN" sz="4400" b="1" dirty="0">
                <a:latin typeface="+mn-lt"/>
              </a:rPr>
              <a:t>Handling Skewness</a:t>
            </a:r>
          </a:p>
        </p:txBody>
      </p:sp>
      <p:pic>
        <p:nvPicPr>
          <p:cNvPr id="5" name="Content Placeholder 4">
            <a:extLst>
              <a:ext uri="{FF2B5EF4-FFF2-40B4-BE49-F238E27FC236}">
                <a16:creationId xmlns:a16="http://schemas.microsoft.com/office/drawing/2014/main" id="{4B5C0941-C788-BBF0-D9D3-3DA56D986F95}"/>
              </a:ext>
            </a:extLst>
          </p:cNvPr>
          <p:cNvPicPr>
            <a:picLocks noGrp="1" noChangeAspect="1"/>
          </p:cNvPicPr>
          <p:nvPr>
            <p:ph idx="1"/>
          </p:nvPr>
        </p:nvPicPr>
        <p:blipFill>
          <a:blip r:embed="rId2"/>
          <a:stretch>
            <a:fillRect/>
          </a:stretch>
        </p:blipFill>
        <p:spPr>
          <a:xfrm>
            <a:off x="6096000" y="1178560"/>
            <a:ext cx="5286088" cy="4310062"/>
          </a:xfrm>
        </p:spPr>
      </p:pic>
      <p:sp>
        <p:nvSpPr>
          <p:cNvPr id="6" name="TextBox 5">
            <a:extLst>
              <a:ext uri="{FF2B5EF4-FFF2-40B4-BE49-F238E27FC236}">
                <a16:creationId xmlns:a16="http://schemas.microsoft.com/office/drawing/2014/main" id="{A97530DD-8B58-EAED-15E0-E38A603F00CA}"/>
              </a:ext>
            </a:extLst>
          </p:cNvPr>
          <p:cNvSpPr txBox="1"/>
          <p:nvPr/>
        </p:nvSpPr>
        <p:spPr>
          <a:xfrm>
            <a:off x="685801" y="1838960"/>
            <a:ext cx="5135879" cy="3693319"/>
          </a:xfrm>
          <a:prstGeom prst="rect">
            <a:avLst/>
          </a:prstGeom>
          <a:solidFill>
            <a:schemeClr val="accent3">
              <a:lumMod val="40000"/>
              <a:lumOff val="60000"/>
            </a:schemeClr>
          </a:solidFill>
        </p:spPr>
        <p:txBody>
          <a:bodyPr wrap="square" rtlCol="0">
            <a:spAutoFit/>
          </a:bodyPr>
          <a:lstStyle/>
          <a:p>
            <a:r>
              <a:rPr lang="en-IN" dirty="0">
                <a:solidFill>
                  <a:schemeClr val="bg1"/>
                </a:solidFill>
              </a:rPr>
              <a:t>- Skewness of data is detected using </a:t>
            </a:r>
            <a:r>
              <a:rPr lang="en-IN" dirty="0" err="1">
                <a:solidFill>
                  <a:schemeClr val="bg1"/>
                </a:solidFill>
              </a:rPr>
              <a:t>HistPlot</a:t>
            </a:r>
            <a:r>
              <a:rPr lang="en-IN" dirty="0">
                <a:solidFill>
                  <a:schemeClr val="bg1"/>
                </a:solidFill>
              </a:rPr>
              <a:t> and Violin Plot.</a:t>
            </a:r>
          </a:p>
          <a:p>
            <a:endParaRPr lang="en-IN" dirty="0">
              <a:solidFill>
                <a:schemeClr val="bg1"/>
              </a:solidFill>
            </a:endParaRPr>
          </a:p>
          <a:p>
            <a:r>
              <a:rPr lang="en-IN" dirty="0">
                <a:solidFill>
                  <a:schemeClr val="bg1"/>
                </a:solidFill>
              </a:rPr>
              <a:t>- We found that the following features had skewed data so they were handled using Log Transformation method :</a:t>
            </a:r>
          </a:p>
          <a:p>
            <a:endParaRPr lang="en-IN" dirty="0">
              <a:solidFill>
                <a:schemeClr val="bg1"/>
              </a:solidFill>
            </a:endParaRPr>
          </a:p>
          <a:p>
            <a:r>
              <a:rPr lang="en-IN" dirty="0">
                <a:solidFill>
                  <a:schemeClr val="bg1"/>
                </a:solidFill>
              </a:rPr>
              <a:t>1. </a:t>
            </a:r>
            <a:r>
              <a:rPr lang="en-IN" b="0" dirty="0" err="1">
                <a:solidFill>
                  <a:schemeClr val="bg1"/>
                </a:solidFill>
                <a:effectLst/>
              </a:rPr>
              <a:t>floor_area_sqm</a:t>
            </a:r>
            <a:endParaRPr lang="en-IN" dirty="0">
              <a:solidFill>
                <a:schemeClr val="bg1"/>
              </a:solidFill>
            </a:endParaRPr>
          </a:p>
          <a:p>
            <a:r>
              <a:rPr lang="en-IN" dirty="0">
                <a:solidFill>
                  <a:schemeClr val="bg1"/>
                </a:solidFill>
              </a:rPr>
              <a:t>2. </a:t>
            </a:r>
            <a:r>
              <a:rPr lang="en-IN" b="0" dirty="0" err="1">
                <a:solidFill>
                  <a:schemeClr val="bg1"/>
                </a:solidFill>
                <a:effectLst/>
              </a:rPr>
              <a:t>lease_remaining_years</a:t>
            </a:r>
            <a:endParaRPr lang="en-IN" dirty="0">
              <a:solidFill>
                <a:schemeClr val="bg1"/>
              </a:solidFill>
            </a:endParaRPr>
          </a:p>
          <a:p>
            <a:r>
              <a:rPr lang="en-IN" dirty="0">
                <a:solidFill>
                  <a:schemeClr val="bg1"/>
                </a:solidFill>
              </a:rPr>
              <a:t>3. </a:t>
            </a:r>
            <a:r>
              <a:rPr lang="en-IN" b="0" dirty="0" err="1">
                <a:solidFill>
                  <a:schemeClr val="bg1"/>
                </a:solidFill>
                <a:effectLst/>
              </a:rPr>
              <a:t>cbd_dist</a:t>
            </a:r>
            <a:endParaRPr lang="en-IN" dirty="0">
              <a:solidFill>
                <a:schemeClr val="bg1"/>
              </a:solidFill>
            </a:endParaRPr>
          </a:p>
          <a:p>
            <a:r>
              <a:rPr lang="en-IN" dirty="0">
                <a:solidFill>
                  <a:schemeClr val="bg1"/>
                </a:solidFill>
              </a:rPr>
              <a:t>4. </a:t>
            </a:r>
            <a:r>
              <a:rPr lang="en-IN" dirty="0" err="1">
                <a:solidFill>
                  <a:schemeClr val="bg1"/>
                </a:solidFill>
              </a:rPr>
              <a:t>min_dist_mrt</a:t>
            </a:r>
            <a:endParaRPr lang="en-IN" dirty="0">
              <a:solidFill>
                <a:schemeClr val="bg1"/>
              </a:solidFill>
            </a:endParaRPr>
          </a:p>
          <a:p>
            <a:r>
              <a:rPr lang="en-IN" dirty="0">
                <a:solidFill>
                  <a:schemeClr val="bg1"/>
                </a:solidFill>
              </a:rPr>
              <a:t>5. </a:t>
            </a:r>
            <a:r>
              <a:rPr lang="en-IN" dirty="0" err="1">
                <a:solidFill>
                  <a:schemeClr val="bg1"/>
                </a:solidFill>
              </a:rPr>
              <a:t>storey_median</a:t>
            </a:r>
            <a:endParaRPr lang="en-IN" dirty="0">
              <a:solidFill>
                <a:schemeClr val="bg1"/>
              </a:solidFill>
            </a:endParaRPr>
          </a:p>
          <a:p>
            <a:r>
              <a:rPr lang="en-IN" dirty="0">
                <a:solidFill>
                  <a:schemeClr val="bg1"/>
                </a:solidFill>
              </a:rPr>
              <a:t>6. </a:t>
            </a:r>
            <a:r>
              <a:rPr lang="en-IN" dirty="0" err="1">
                <a:solidFill>
                  <a:schemeClr val="bg1"/>
                </a:solidFill>
              </a:rPr>
              <a:t>resale_price</a:t>
            </a:r>
            <a:endParaRPr lang="en-IN" dirty="0">
              <a:solidFill>
                <a:schemeClr val="bg1"/>
              </a:solidFill>
            </a:endParaRPr>
          </a:p>
        </p:txBody>
      </p:sp>
    </p:spTree>
    <p:extLst>
      <p:ext uri="{BB962C8B-B14F-4D97-AF65-F5344CB8AC3E}">
        <p14:creationId xmlns:p14="http://schemas.microsoft.com/office/powerpoint/2010/main" val="29460793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86EFE2-714A-A0AD-D0E3-EE2C32725D94}"/>
              </a:ext>
            </a:extLst>
          </p:cNvPr>
          <p:cNvSpPr>
            <a:spLocks noGrp="1"/>
          </p:cNvSpPr>
          <p:nvPr>
            <p:ph type="title"/>
          </p:nvPr>
        </p:nvSpPr>
        <p:spPr/>
        <p:txBody>
          <a:bodyPr>
            <a:normAutofit/>
          </a:bodyPr>
          <a:lstStyle/>
          <a:p>
            <a:r>
              <a:rPr lang="en-IN" sz="4400" b="1" dirty="0">
                <a:latin typeface="+mn-lt"/>
              </a:rPr>
              <a:t>Handling OUTLIERS</a:t>
            </a:r>
          </a:p>
        </p:txBody>
      </p:sp>
      <p:sp>
        <p:nvSpPr>
          <p:cNvPr id="6" name="TextBox 5">
            <a:extLst>
              <a:ext uri="{FF2B5EF4-FFF2-40B4-BE49-F238E27FC236}">
                <a16:creationId xmlns:a16="http://schemas.microsoft.com/office/drawing/2014/main" id="{A97530DD-8B58-EAED-15E0-E38A603F00CA}"/>
              </a:ext>
            </a:extLst>
          </p:cNvPr>
          <p:cNvSpPr txBox="1"/>
          <p:nvPr/>
        </p:nvSpPr>
        <p:spPr>
          <a:xfrm>
            <a:off x="685801" y="1838960"/>
            <a:ext cx="5135879" cy="3693319"/>
          </a:xfrm>
          <a:prstGeom prst="rect">
            <a:avLst/>
          </a:prstGeom>
          <a:solidFill>
            <a:schemeClr val="accent3">
              <a:lumMod val="40000"/>
              <a:lumOff val="60000"/>
            </a:schemeClr>
          </a:solidFill>
        </p:spPr>
        <p:txBody>
          <a:bodyPr wrap="square" rtlCol="0">
            <a:spAutoFit/>
          </a:bodyPr>
          <a:lstStyle/>
          <a:p>
            <a:r>
              <a:rPr lang="en-IN" dirty="0">
                <a:solidFill>
                  <a:schemeClr val="bg1"/>
                </a:solidFill>
              </a:rPr>
              <a:t>- Outliers from the features are detected through Box Plot.</a:t>
            </a:r>
          </a:p>
          <a:p>
            <a:endParaRPr lang="en-IN" dirty="0">
              <a:solidFill>
                <a:schemeClr val="bg1"/>
              </a:solidFill>
            </a:endParaRPr>
          </a:p>
          <a:p>
            <a:r>
              <a:rPr lang="en-IN" dirty="0">
                <a:solidFill>
                  <a:schemeClr val="bg1"/>
                </a:solidFill>
              </a:rPr>
              <a:t>- We found that the following features had outliers so they were handled using IQR method :</a:t>
            </a:r>
          </a:p>
          <a:p>
            <a:endParaRPr lang="en-IN" dirty="0">
              <a:solidFill>
                <a:schemeClr val="bg1"/>
              </a:solidFill>
            </a:endParaRPr>
          </a:p>
          <a:p>
            <a:r>
              <a:rPr lang="en-IN" dirty="0">
                <a:solidFill>
                  <a:schemeClr val="bg1"/>
                </a:solidFill>
              </a:rPr>
              <a:t>1. </a:t>
            </a:r>
            <a:r>
              <a:rPr lang="en-IN" b="0" dirty="0" err="1">
                <a:solidFill>
                  <a:schemeClr val="bg1"/>
                </a:solidFill>
                <a:effectLst/>
              </a:rPr>
              <a:t>floor_area_sqm_log</a:t>
            </a:r>
            <a:endParaRPr lang="en-IN" dirty="0">
              <a:solidFill>
                <a:schemeClr val="bg1"/>
              </a:solidFill>
            </a:endParaRPr>
          </a:p>
          <a:p>
            <a:r>
              <a:rPr lang="en-IN" dirty="0">
                <a:solidFill>
                  <a:schemeClr val="bg1"/>
                </a:solidFill>
              </a:rPr>
              <a:t>2. </a:t>
            </a:r>
            <a:r>
              <a:rPr lang="en-IN" b="0" dirty="0" err="1">
                <a:solidFill>
                  <a:schemeClr val="bg1"/>
                </a:solidFill>
                <a:effectLst/>
              </a:rPr>
              <a:t>lease_remaining_years_log</a:t>
            </a:r>
            <a:endParaRPr lang="en-IN" dirty="0">
              <a:solidFill>
                <a:schemeClr val="bg1"/>
              </a:solidFill>
            </a:endParaRPr>
          </a:p>
          <a:p>
            <a:r>
              <a:rPr lang="en-IN" dirty="0">
                <a:solidFill>
                  <a:schemeClr val="bg1"/>
                </a:solidFill>
              </a:rPr>
              <a:t>3. </a:t>
            </a:r>
            <a:r>
              <a:rPr lang="en-IN" b="0" dirty="0" err="1">
                <a:solidFill>
                  <a:schemeClr val="bg1"/>
                </a:solidFill>
                <a:effectLst/>
              </a:rPr>
              <a:t>cbd_dist_log</a:t>
            </a:r>
            <a:endParaRPr lang="en-IN" dirty="0">
              <a:solidFill>
                <a:schemeClr val="bg1"/>
              </a:solidFill>
            </a:endParaRPr>
          </a:p>
          <a:p>
            <a:r>
              <a:rPr lang="en-IN" dirty="0">
                <a:solidFill>
                  <a:schemeClr val="bg1"/>
                </a:solidFill>
              </a:rPr>
              <a:t>4. </a:t>
            </a:r>
            <a:r>
              <a:rPr lang="en-IN" dirty="0" err="1">
                <a:solidFill>
                  <a:schemeClr val="bg1"/>
                </a:solidFill>
              </a:rPr>
              <a:t>min_dist_mrt_log</a:t>
            </a:r>
            <a:endParaRPr lang="en-IN" dirty="0">
              <a:solidFill>
                <a:schemeClr val="bg1"/>
              </a:solidFill>
            </a:endParaRPr>
          </a:p>
          <a:p>
            <a:r>
              <a:rPr lang="en-IN" dirty="0">
                <a:solidFill>
                  <a:schemeClr val="bg1"/>
                </a:solidFill>
              </a:rPr>
              <a:t>5. </a:t>
            </a:r>
            <a:r>
              <a:rPr lang="en-IN" dirty="0" err="1">
                <a:solidFill>
                  <a:schemeClr val="bg1"/>
                </a:solidFill>
              </a:rPr>
              <a:t>storey_median_log</a:t>
            </a:r>
            <a:endParaRPr lang="en-IN" dirty="0">
              <a:solidFill>
                <a:schemeClr val="bg1"/>
              </a:solidFill>
            </a:endParaRPr>
          </a:p>
          <a:p>
            <a:r>
              <a:rPr lang="en-IN" dirty="0">
                <a:solidFill>
                  <a:schemeClr val="bg1"/>
                </a:solidFill>
              </a:rPr>
              <a:t>6. </a:t>
            </a:r>
            <a:r>
              <a:rPr lang="en-IN" dirty="0" err="1">
                <a:solidFill>
                  <a:schemeClr val="bg1"/>
                </a:solidFill>
              </a:rPr>
              <a:t>resale_price_log</a:t>
            </a:r>
            <a:endParaRPr lang="en-IN" dirty="0">
              <a:solidFill>
                <a:schemeClr val="bg1"/>
              </a:solidFill>
            </a:endParaRPr>
          </a:p>
          <a:p>
            <a:endParaRPr lang="en-IN" dirty="0">
              <a:solidFill>
                <a:schemeClr val="bg1"/>
              </a:solidFill>
            </a:endParaRPr>
          </a:p>
        </p:txBody>
      </p:sp>
      <p:pic>
        <p:nvPicPr>
          <p:cNvPr id="10" name="Content Placeholder 9">
            <a:extLst>
              <a:ext uri="{FF2B5EF4-FFF2-40B4-BE49-F238E27FC236}">
                <a16:creationId xmlns:a16="http://schemas.microsoft.com/office/drawing/2014/main" id="{C76B5E60-F23B-FB0D-49C0-DC4044725418}"/>
              </a:ext>
            </a:extLst>
          </p:cNvPr>
          <p:cNvPicPr>
            <a:picLocks noGrp="1" noChangeAspect="1"/>
          </p:cNvPicPr>
          <p:nvPr>
            <p:ph idx="1"/>
          </p:nvPr>
        </p:nvPicPr>
        <p:blipFill>
          <a:blip r:embed="rId2"/>
          <a:stretch>
            <a:fillRect/>
          </a:stretch>
        </p:blipFill>
        <p:spPr>
          <a:xfrm>
            <a:off x="6096000" y="1148079"/>
            <a:ext cx="4968240" cy="4384199"/>
          </a:xfrm>
        </p:spPr>
      </p:pic>
    </p:spTree>
    <p:extLst>
      <p:ext uri="{BB962C8B-B14F-4D97-AF65-F5344CB8AC3E}">
        <p14:creationId xmlns:p14="http://schemas.microsoft.com/office/powerpoint/2010/main" val="31359469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AC7A790-3BB8-AB10-952D-3D10295AE388}"/>
              </a:ext>
            </a:extLst>
          </p:cNvPr>
          <p:cNvSpPr>
            <a:spLocks noGrp="1"/>
          </p:cNvSpPr>
          <p:nvPr>
            <p:ph type="title"/>
          </p:nvPr>
        </p:nvSpPr>
        <p:spPr>
          <a:xfrm>
            <a:off x="355598" y="182880"/>
            <a:ext cx="7508241" cy="721360"/>
          </a:xfrm>
        </p:spPr>
        <p:txBody>
          <a:bodyPr>
            <a:normAutofit/>
          </a:bodyPr>
          <a:lstStyle/>
          <a:p>
            <a:r>
              <a:rPr lang="en-IN" sz="3600" b="1" dirty="0">
                <a:latin typeface="+mn-lt"/>
              </a:rPr>
              <a:t>DETECTING THE CORRELATION :</a:t>
            </a:r>
          </a:p>
        </p:txBody>
      </p:sp>
      <p:pic>
        <p:nvPicPr>
          <p:cNvPr id="8" name="Content Placeholder 7">
            <a:extLst>
              <a:ext uri="{FF2B5EF4-FFF2-40B4-BE49-F238E27FC236}">
                <a16:creationId xmlns:a16="http://schemas.microsoft.com/office/drawing/2014/main" id="{C5DA8E7A-C7A4-723F-5269-0E5303C67BAA}"/>
              </a:ext>
            </a:extLst>
          </p:cNvPr>
          <p:cNvPicPr>
            <a:picLocks noGrp="1" noChangeAspect="1"/>
          </p:cNvPicPr>
          <p:nvPr>
            <p:ph idx="1"/>
          </p:nvPr>
        </p:nvPicPr>
        <p:blipFill>
          <a:blip r:embed="rId2"/>
          <a:stretch>
            <a:fillRect/>
          </a:stretch>
        </p:blipFill>
        <p:spPr>
          <a:xfrm>
            <a:off x="5827507" y="995679"/>
            <a:ext cx="6126891" cy="5588000"/>
          </a:xfrm>
        </p:spPr>
      </p:pic>
      <p:sp>
        <p:nvSpPr>
          <p:cNvPr id="6" name="Text Placeholder 5">
            <a:extLst>
              <a:ext uri="{FF2B5EF4-FFF2-40B4-BE49-F238E27FC236}">
                <a16:creationId xmlns:a16="http://schemas.microsoft.com/office/drawing/2014/main" id="{FB73A3DF-80C1-6224-4798-51281E743D8C}"/>
              </a:ext>
            </a:extLst>
          </p:cNvPr>
          <p:cNvSpPr>
            <a:spLocks noGrp="1"/>
          </p:cNvSpPr>
          <p:nvPr>
            <p:ph type="body" sz="half" idx="2"/>
          </p:nvPr>
        </p:nvSpPr>
        <p:spPr>
          <a:xfrm>
            <a:off x="355599" y="995680"/>
            <a:ext cx="5303521" cy="5588000"/>
          </a:xfrm>
          <a:solidFill>
            <a:schemeClr val="accent2">
              <a:lumMod val="20000"/>
              <a:lumOff val="80000"/>
            </a:schemeClr>
          </a:solidFill>
        </p:spPr>
        <p:txBody>
          <a:bodyPr>
            <a:normAutofit/>
          </a:bodyPr>
          <a:lstStyle/>
          <a:p>
            <a:r>
              <a:rPr lang="en-IN" sz="2000" b="1" dirty="0">
                <a:solidFill>
                  <a:schemeClr val="bg1"/>
                </a:solidFill>
              </a:rPr>
              <a:t>From this Heatmap, we draw the following conclusions :</a:t>
            </a:r>
          </a:p>
          <a:p>
            <a:r>
              <a:rPr lang="en-IN" b="1" dirty="0">
                <a:solidFill>
                  <a:schemeClr val="bg1"/>
                </a:solidFill>
              </a:rPr>
              <a:t>- </a:t>
            </a:r>
            <a:r>
              <a:rPr lang="en-US" sz="1800" b="1" i="0" u="none" strike="noStrike" baseline="0" dirty="0" err="1">
                <a:solidFill>
                  <a:schemeClr val="bg1"/>
                </a:solidFill>
              </a:rPr>
              <a:t>floor_area</a:t>
            </a:r>
            <a:r>
              <a:rPr lang="en-US" sz="1800" b="1" i="0" u="none" strike="noStrike" baseline="0" dirty="0">
                <a:solidFill>
                  <a:schemeClr val="bg1"/>
                </a:solidFill>
              </a:rPr>
              <a:t>  : </a:t>
            </a:r>
            <a:r>
              <a:rPr lang="en-US" sz="1800" i="0" u="none" strike="noStrike" baseline="0" dirty="0">
                <a:solidFill>
                  <a:schemeClr val="bg1"/>
                </a:solidFill>
              </a:rPr>
              <a:t>exhibits the most significant correlation with the resale price, </a:t>
            </a:r>
            <a:r>
              <a:rPr lang="en-US" sz="1800" b="0" i="0" u="none" strike="noStrike" baseline="0" dirty="0">
                <a:solidFill>
                  <a:schemeClr val="bg1"/>
                </a:solidFill>
              </a:rPr>
              <a:t>since this correlation is somewhat positive. </a:t>
            </a:r>
          </a:p>
          <a:p>
            <a:r>
              <a:rPr lang="en-US" sz="1800" b="1" i="0" u="none" strike="noStrike" baseline="0" dirty="0">
                <a:solidFill>
                  <a:schemeClr val="bg1"/>
                </a:solidFill>
              </a:rPr>
              <a:t>- </a:t>
            </a:r>
            <a:r>
              <a:rPr lang="en-US" sz="1800" b="1" i="0" u="none" strike="noStrike" baseline="0" dirty="0" err="1">
                <a:solidFill>
                  <a:schemeClr val="bg1"/>
                </a:solidFill>
              </a:rPr>
              <a:t>flat_type</a:t>
            </a:r>
            <a:r>
              <a:rPr lang="en-US" sz="1800" b="1" i="0" u="none" strike="noStrike" baseline="0" dirty="0">
                <a:solidFill>
                  <a:schemeClr val="bg1"/>
                </a:solidFill>
              </a:rPr>
              <a:t> : </a:t>
            </a:r>
            <a:r>
              <a:rPr lang="en-US" sz="1800" b="0" i="0" u="none" strike="noStrike" baseline="0" dirty="0">
                <a:solidFill>
                  <a:schemeClr val="bg1"/>
                </a:solidFill>
              </a:rPr>
              <a:t>also has significant impact on resale price since, it is also having similar correlation like </a:t>
            </a:r>
            <a:r>
              <a:rPr lang="en-US" sz="1800" b="0" i="0" u="none" strike="noStrike" baseline="0" dirty="0" err="1">
                <a:solidFill>
                  <a:schemeClr val="bg1"/>
                </a:solidFill>
              </a:rPr>
              <a:t>floor_area</a:t>
            </a:r>
            <a:endParaRPr lang="en-US" sz="1800" b="0" i="0" u="none" strike="noStrike" baseline="0" dirty="0">
              <a:solidFill>
                <a:schemeClr val="bg1"/>
              </a:solidFill>
            </a:endParaRPr>
          </a:p>
          <a:p>
            <a:r>
              <a:rPr lang="en-US" sz="1800" b="1" dirty="0">
                <a:solidFill>
                  <a:schemeClr val="bg1"/>
                </a:solidFill>
              </a:rPr>
              <a:t>- </a:t>
            </a:r>
            <a:r>
              <a:rPr lang="en-US" sz="1800" b="1" dirty="0" err="1">
                <a:solidFill>
                  <a:schemeClr val="bg1"/>
                </a:solidFill>
              </a:rPr>
              <a:t>flat_model</a:t>
            </a:r>
            <a:r>
              <a:rPr lang="en-US" sz="1800" b="1" dirty="0">
                <a:solidFill>
                  <a:schemeClr val="bg1"/>
                </a:solidFill>
              </a:rPr>
              <a:t> : </a:t>
            </a:r>
            <a:r>
              <a:rPr lang="en-US" sz="1800" b="0" i="0" u="none" strike="noStrike" baseline="0" dirty="0">
                <a:solidFill>
                  <a:schemeClr val="bg1"/>
                </a:solidFill>
              </a:rPr>
              <a:t>weakest negative correlation with the resale price, indicating that it has the lowest influence.</a:t>
            </a:r>
          </a:p>
          <a:p>
            <a:r>
              <a:rPr lang="en-US" sz="1800" b="0" i="0" u="none" strike="noStrike" baseline="0" dirty="0">
                <a:solidFill>
                  <a:schemeClr val="bg1"/>
                </a:solidFill>
              </a:rPr>
              <a:t>- </a:t>
            </a:r>
            <a:r>
              <a:rPr lang="en-US" sz="1800" b="1" i="0" u="none" strike="noStrike" baseline="0" dirty="0" err="1">
                <a:solidFill>
                  <a:schemeClr val="bg1"/>
                </a:solidFill>
              </a:rPr>
              <a:t>cbd_dist</a:t>
            </a:r>
            <a:r>
              <a:rPr lang="en-US" sz="1800" b="1" i="0" u="none" strike="noStrike" baseline="0" dirty="0">
                <a:solidFill>
                  <a:schemeClr val="bg1"/>
                </a:solidFill>
              </a:rPr>
              <a:t> and </a:t>
            </a:r>
            <a:r>
              <a:rPr lang="en-US" sz="1800" b="1" i="0" u="none" strike="noStrike" baseline="0" dirty="0" err="1">
                <a:solidFill>
                  <a:schemeClr val="bg1"/>
                </a:solidFill>
              </a:rPr>
              <a:t>min_dist_mrt</a:t>
            </a:r>
            <a:r>
              <a:rPr lang="en-US" sz="1800" b="1" dirty="0">
                <a:solidFill>
                  <a:schemeClr val="bg1"/>
                </a:solidFill>
              </a:rPr>
              <a:t> : </a:t>
            </a:r>
            <a:r>
              <a:rPr lang="en-US" sz="1800" dirty="0">
                <a:solidFill>
                  <a:schemeClr val="bg1"/>
                </a:solidFill>
              </a:rPr>
              <a:t>has negative correlation so lower influence over the resale price.</a:t>
            </a:r>
            <a:endParaRPr lang="en-US" sz="1800" b="0" i="0" u="none" strike="noStrike" baseline="0" dirty="0">
              <a:solidFill>
                <a:schemeClr val="bg1"/>
              </a:solidFill>
            </a:endParaRPr>
          </a:p>
          <a:p>
            <a:r>
              <a:rPr lang="en-US" sz="1800" dirty="0">
                <a:solidFill>
                  <a:schemeClr val="bg1"/>
                </a:solidFill>
              </a:rPr>
              <a:t>- </a:t>
            </a:r>
            <a:r>
              <a:rPr lang="en-US" sz="1800" b="0" i="0" u="none" strike="noStrike" baseline="0" dirty="0">
                <a:solidFill>
                  <a:schemeClr val="bg1"/>
                </a:solidFill>
              </a:rPr>
              <a:t> Irrespective of the nature of the association, whether positive or negative, the remaining factors that influence the resale price exhibit a modest level of strength. </a:t>
            </a:r>
            <a:endParaRPr lang="en-IN" dirty="0">
              <a:solidFill>
                <a:schemeClr val="bg1"/>
              </a:solidFill>
            </a:endParaRPr>
          </a:p>
        </p:txBody>
      </p:sp>
    </p:spTree>
    <p:extLst>
      <p:ext uri="{BB962C8B-B14F-4D97-AF65-F5344CB8AC3E}">
        <p14:creationId xmlns:p14="http://schemas.microsoft.com/office/powerpoint/2010/main" val="38120819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1DB8B90-BB87-9F32-6C67-B35F784A181B}"/>
              </a:ext>
            </a:extLst>
          </p:cNvPr>
          <p:cNvSpPr>
            <a:spLocks noGrp="1"/>
          </p:cNvSpPr>
          <p:nvPr>
            <p:ph type="title"/>
          </p:nvPr>
        </p:nvSpPr>
        <p:spPr>
          <a:xfrm>
            <a:off x="1030287" y="2700866"/>
            <a:ext cx="10131425" cy="1456267"/>
          </a:xfrm>
        </p:spPr>
        <p:txBody>
          <a:bodyPr>
            <a:normAutofit/>
          </a:bodyPr>
          <a:lstStyle/>
          <a:p>
            <a:pPr algn="ctr"/>
            <a:r>
              <a:rPr lang="en-IN" sz="7200" b="1" dirty="0"/>
              <a:t>FEATURE ENGINEERING</a:t>
            </a:r>
          </a:p>
        </p:txBody>
      </p:sp>
    </p:spTree>
    <p:extLst>
      <p:ext uri="{BB962C8B-B14F-4D97-AF65-F5344CB8AC3E}">
        <p14:creationId xmlns:p14="http://schemas.microsoft.com/office/powerpoint/2010/main" val="7297916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F8FEDE6-0566-E469-2DDB-AACC09D17299}"/>
              </a:ext>
            </a:extLst>
          </p:cNvPr>
          <p:cNvSpPr>
            <a:spLocks noGrp="1"/>
          </p:cNvSpPr>
          <p:nvPr>
            <p:ph type="title"/>
          </p:nvPr>
        </p:nvSpPr>
        <p:spPr>
          <a:xfrm>
            <a:off x="594360" y="508000"/>
            <a:ext cx="6164653" cy="574040"/>
          </a:xfrm>
        </p:spPr>
        <p:txBody>
          <a:bodyPr>
            <a:normAutofit fontScale="90000"/>
          </a:bodyPr>
          <a:lstStyle/>
          <a:p>
            <a:r>
              <a:rPr lang="en-IN" sz="3200" b="1" dirty="0">
                <a:latin typeface="+mn-lt"/>
              </a:rPr>
              <a:t>Selecting the features :</a:t>
            </a:r>
          </a:p>
        </p:txBody>
      </p:sp>
      <p:sp>
        <p:nvSpPr>
          <p:cNvPr id="5" name="Text Placeholder 4">
            <a:extLst>
              <a:ext uri="{FF2B5EF4-FFF2-40B4-BE49-F238E27FC236}">
                <a16:creationId xmlns:a16="http://schemas.microsoft.com/office/drawing/2014/main" id="{D3126D9C-A342-2AF6-5DB9-335750B26D91}"/>
              </a:ext>
            </a:extLst>
          </p:cNvPr>
          <p:cNvSpPr>
            <a:spLocks noGrp="1"/>
          </p:cNvSpPr>
          <p:nvPr>
            <p:ph type="body" sz="half" idx="2"/>
          </p:nvPr>
        </p:nvSpPr>
        <p:spPr>
          <a:xfrm>
            <a:off x="685800" y="1082041"/>
            <a:ext cx="6314440" cy="3987800"/>
          </a:xfrm>
          <a:solidFill>
            <a:schemeClr val="accent1">
              <a:lumMod val="20000"/>
              <a:lumOff val="80000"/>
            </a:schemeClr>
          </a:solidFill>
        </p:spPr>
        <p:txBody>
          <a:bodyPr>
            <a:normAutofit/>
          </a:bodyPr>
          <a:lstStyle/>
          <a:p>
            <a:r>
              <a:rPr lang="en-IN" dirty="0">
                <a:solidFill>
                  <a:schemeClr val="bg1"/>
                </a:solidFill>
                <a:latin typeface="Times New Roman" panose="02020603050405020304" pitchFamily="18" charset="0"/>
                <a:cs typeface="Times New Roman" panose="02020603050405020304" pitchFamily="18" charset="0"/>
              </a:rPr>
              <a:t>Since our model can understand only numerical data, we are selecting the data that are numerical. Hence the features selected are :</a:t>
            </a:r>
          </a:p>
          <a:p>
            <a:r>
              <a:rPr lang="en-IN" dirty="0">
                <a:solidFill>
                  <a:schemeClr val="bg1"/>
                </a:solidFill>
                <a:latin typeface="Times New Roman" panose="02020603050405020304" pitchFamily="18" charset="0"/>
                <a:cs typeface="Times New Roman" panose="02020603050405020304" pitchFamily="18" charset="0"/>
              </a:rPr>
              <a:t>1. </a:t>
            </a:r>
            <a:r>
              <a:rPr lang="en-IN" dirty="0" err="1">
                <a:solidFill>
                  <a:schemeClr val="bg1"/>
                </a:solidFill>
                <a:latin typeface="Times New Roman" panose="02020603050405020304" pitchFamily="18" charset="0"/>
                <a:cs typeface="Times New Roman" panose="02020603050405020304" pitchFamily="18" charset="0"/>
              </a:rPr>
              <a:t>flat_type_encoded</a:t>
            </a:r>
            <a:r>
              <a:rPr lang="en-IN" dirty="0">
                <a:solidFill>
                  <a:schemeClr val="bg1"/>
                </a:solidFill>
                <a:latin typeface="Times New Roman" panose="02020603050405020304" pitchFamily="18" charset="0"/>
                <a:cs typeface="Times New Roman" panose="02020603050405020304" pitchFamily="18" charset="0"/>
              </a:rPr>
              <a:t>                              5.  </a:t>
            </a:r>
            <a:r>
              <a:rPr lang="en-IN" dirty="0" err="1">
                <a:solidFill>
                  <a:schemeClr val="bg1"/>
                </a:solidFill>
                <a:latin typeface="Times New Roman" panose="02020603050405020304" pitchFamily="18" charset="0"/>
                <a:cs typeface="Times New Roman" panose="02020603050405020304" pitchFamily="18" charset="0"/>
              </a:rPr>
              <a:t>cbd_dist_log</a:t>
            </a:r>
            <a:endParaRPr lang="en-IN" dirty="0">
              <a:solidFill>
                <a:schemeClr val="bg1"/>
              </a:solidFill>
              <a:latin typeface="Times New Roman" panose="02020603050405020304" pitchFamily="18" charset="0"/>
              <a:cs typeface="Times New Roman" panose="02020603050405020304" pitchFamily="18" charset="0"/>
            </a:endParaRPr>
          </a:p>
          <a:p>
            <a:r>
              <a:rPr lang="en-IN" dirty="0">
                <a:solidFill>
                  <a:schemeClr val="bg1"/>
                </a:solidFill>
                <a:latin typeface="Times New Roman" panose="02020603050405020304" pitchFamily="18" charset="0"/>
                <a:cs typeface="Times New Roman" panose="02020603050405020304" pitchFamily="18" charset="0"/>
              </a:rPr>
              <a:t>2. </a:t>
            </a:r>
            <a:r>
              <a:rPr lang="en-IN" dirty="0" err="1">
                <a:solidFill>
                  <a:schemeClr val="bg1"/>
                </a:solidFill>
                <a:latin typeface="Times New Roman" panose="02020603050405020304" pitchFamily="18" charset="0"/>
                <a:cs typeface="Times New Roman" panose="02020603050405020304" pitchFamily="18" charset="0"/>
              </a:rPr>
              <a:t>flat_model_encoded</a:t>
            </a:r>
            <a:r>
              <a:rPr lang="en-IN" dirty="0">
                <a:solidFill>
                  <a:schemeClr val="bg1"/>
                </a:solidFill>
                <a:latin typeface="Times New Roman" panose="02020603050405020304" pitchFamily="18" charset="0"/>
                <a:cs typeface="Times New Roman" panose="02020603050405020304" pitchFamily="18" charset="0"/>
              </a:rPr>
              <a:t>                           6.  </a:t>
            </a:r>
            <a:r>
              <a:rPr lang="en-IN" dirty="0" err="1">
                <a:solidFill>
                  <a:schemeClr val="bg1"/>
                </a:solidFill>
                <a:latin typeface="Times New Roman" panose="02020603050405020304" pitchFamily="18" charset="0"/>
                <a:cs typeface="Times New Roman" panose="02020603050405020304" pitchFamily="18" charset="0"/>
              </a:rPr>
              <a:t>min_dist_mrt_log</a:t>
            </a:r>
            <a:endParaRPr lang="en-IN" dirty="0">
              <a:solidFill>
                <a:schemeClr val="bg1"/>
              </a:solidFill>
              <a:latin typeface="Times New Roman" panose="02020603050405020304" pitchFamily="18" charset="0"/>
              <a:cs typeface="Times New Roman" panose="02020603050405020304" pitchFamily="18" charset="0"/>
            </a:endParaRPr>
          </a:p>
          <a:p>
            <a:r>
              <a:rPr lang="en-IN" dirty="0">
                <a:solidFill>
                  <a:schemeClr val="bg1"/>
                </a:solidFill>
                <a:latin typeface="Times New Roman" panose="02020603050405020304" pitchFamily="18" charset="0"/>
                <a:cs typeface="Times New Roman" panose="02020603050405020304" pitchFamily="18" charset="0"/>
              </a:rPr>
              <a:t>3. </a:t>
            </a:r>
            <a:r>
              <a:rPr lang="en-IN" dirty="0" err="1">
                <a:solidFill>
                  <a:schemeClr val="bg1"/>
                </a:solidFill>
                <a:latin typeface="Times New Roman" panose="02020603050405020304" pitchFamily="18" charset="0"/>
                <a:cs typeface="Times New Roman" panose="02020603050405020304" pitchFamily="18" charset="0"/>
              </a:rPr>
              <a:t>floor_area_sqm_log</a:t>
            </a:r>
            <a:r>
              <a:rPr lang="en-IN" dirty="0">
                <a:solidFill>
                  <a:schemeClr val="bg1"/>
                </a:solidFill>
                <a:latin typeface="Times New Roman" panose="02020603050405020304" pitchFamily="18" charset="0"/>
                <a:cs typeface="Times New Roman" panose="02020603050405020304" pitchFamily="18" charset="0"/>
              </a:rPr>
              <a:t>                            7.  </a:t>
            </a:r>
            <a:r>
              <a:rPr lang="en-IN" dirty="0" err="1">
                <a:solidFill>
                  <a:schemeClr val="bg1"/>
                </a:solidFill>
                <a:latin typeface="Times New Roman" panose="02020603050405020304" pitchFamily="18" charset="0"/>
                <a:cs typeface="Times New Roman" panose="02020603050405020304" pitchFamily="18" charset="0"/>
              </a:rPr>
              <a:t>storey_median_log</a:t>
            </a:r>
            <a:endParaRPr lang="en-IN" dirty="0">
              <a:solidFill>
                <a:schemeClr val="bg1"/>
              </a:solidFill>
              <a:latin typeface="Times New Roman" panose="02020603050405020304" pitchFamily="18" charset="0"/>
              <a:cs typeface="Times New Roman" panose="02020603050405020304" pitchFamily="18" charset="0"/>
            </a:endParaRPr>
          </a:p>
          <a:p>
            <a:r>
              <a:rPr lang="en-IN" dirty="0">
                <a:solidFill>
                  <a:schemeClr val="bg1"/>
                </a:solidFill>
                <a:latin typeface="Times New Roman" panose="02020603050405020304" pitchFamily="18" charset="0"/>
                <a:cs typeface="Times New Roman" panose="02020603050405020304" pitchFamily="18" charset="0"/>
              </a:rPr>
              <a:t>4. </a:t>
            </a:r>
            <a:r>
              <a:rPr lang="en-IN" dirty="0" err="1">
                <a:solidFill>
                  <a:schemeClr val="bg1"/>
                </a:solidFill>
                <a:latin typeface="Times New Roman" panose="02020603050405020304" pitchFamily="18" charset="0"/>
                <a:cs typeface="Times New Roman" panose="02020603050405020304" pitchFamily="18" charset="0"/>
              </a:rPr>
              <a:t>lease_remaining_years_log</a:t>
            </a:r>
            <a:endParaRPr lang="en-IN" dirty="0">
              <a:solidFill>
                <a:schemeClr val="bg1"/>
              </a:solidFill>
              <a:latin typeface="Times New Roman" panose="02020603050405020304" pitchFamily="18" charset="0"/>
              <a:cs typeface="Times New Roman" panose="02020603050405020304" pitchFamily="18" charset="0"/>
            </a:endParaRPr>
          </a:p>
          <a:p>
            <a:endParaRPr lang="en-IN" dirty="0"/>
          </a:p>
        </p:txBody>
      </p:sp>
      <p:pic>
        <p:nvPicPr>
          <p:cNvPr id="4" name="Picture 3">
            <a:extLst>
              <a:ext uri="{FF2B5EF4-FFF2-40B4-BE49-F238E27FC236}">
                <a16:creationId xmlns:a16="http://schemas.microsoft.com/office/drawing/2014/main" id="{AC01AFED-8A16-4EA8-08A1-913A385EC42B}"/>
              </a:ext>
            </a:extLst>
          </p:cNvPr>
          <p:cNvPicPr>
            <a:picLocks noChangeAspect="1"/>
          </p:cNvPicPr>
          <p:nvPr/>
        </p:nvPicPr>
        <p:blipFill>
          <a:blip r:embed="rId2"/>
          <a:stretch>
            <a:fillRect/>
          </a:stretch>
        </p:blipFill>
        <p:spPr>
          <a:xfrm>
            <a:off x="3657600" y="3475909"/>
            <a:ext cx="8432800" cy="3187864"/>
          </a:xfrm>
          <a:prstGeom prst="rect">
            <a:avLst/>
          </a:prstGeom>
        </p:spPr>
      </p:pic>
    </p:spTree>
    <p:extLst>
      <p:ext uri="{BB962C8B-B14F-4D97-AF65-F5344CB8AC3E}">
        <p14:creationId xmlns:p14="http://schemas.microsoft.com/office/powerpoint/2010/main" val="18815156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1DB8B90-BB87-9F32-6C67-B35F784A181B}"/>
              </a:ext>
            </a:extLst>
          </p:cNvPr>
          <p:cNvSpPr>
            <a:spLocks noGrp="1"/>
          </p:cNvSpPr>
          <p:nvPr>
            <p:ph type="title"/>
          </p:nvPr>
        </p:nvSpPr>
        <p:spPr>
          <a:xfrm>
            <a:off x="1030287" y="2700866"/>
            <a:ext cx="10131425" cy="1456267"/>
          </a:xfrm>
        </p:spPr>
        <p:txBody>
          <a:bodyPr>
            <a:normAutofit/>
          </a:bodyPr>
          <a:lstStyle/>
          <a:p>
            <a:pPr algn="ctr"/>
            <a:r>
              <a:rPr lang="en-IN" sz="7200" b="1" dirty="0"/>
              <a:t>EDA</a:t>
            </a:r>
          </a:p>
        </p:txBody>
      </p:sp>
    </p:spTree>
    <p:extLst>
      <p:ext uri="{BB962C8B-B14F-4D97-AF65-F5344CB8AC3E}">
        <p14:creationId xmlns:p14="http://schemas.microsoft.com/office/powerpoint/2010/main" val="13719298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9575B6-F8D0-CE1B-C701-DCBCDE7EAD0D}"/>
              </a:ext>
            </a:extLst>
          </p:cNvPr>
          <p:cNvSpPr>
            <a:spLocks noGrp="1"/>
          </p:cNvSpPr>
          <p:nvPr>
            <p:ph type="title"/>
          </p:nvPr>
        </p:nvSpPr>
        <p:spPr>
          <a:noFill/>
        </p:spPr>
        <p:txBody>
          <a:bodyPr>
            <a:normAutofit/>
          </a:bodyPr>
          <a:lstStyle/>
          <a:p>
            <a:r>
              <a:rPr lang="en-IN" sz="6600" dirty="0"/>
              <a:t>Agenda</a:t>
            </a:r>
          </a:p>
        </p:txBody>
      </p:sp>
      <p:sp>
        <p:nvSpPr>
          <p:cNvPr id="3" name="Content Placeholder 2">
            <a:extLst>
              <a:ext uri="{FF2B5EF4-FFF2-40B4-BE49-F238E27FC236}">
                <a16:creationId xmlns:a16="http://schemas.microsoft.com/office/drawing/2014/main" id="{87F5E84D-F7B5-1A72-C777-BAD33C01E469}"/>
              </a:ext>
            </a:extLst>
          </p:cNvPr>
          <p:cNvSpPr>
            <a:spLocks noGrp="1"/>
          </p:cNvSpPr>
          <p:nvPr>
            <p:ph idx="1"/>
          </p:nvPr>
        </p:nvSpPr>
        <p:spPr>
          <a:xfrm>
            <a:off x="685801" y="1757681"/>
            <a:ext cx="10520679" cy="4033520"/>
          </a:xfrm>
          <a:solidFill>
            <a:schemeClr val="bg2">
              <a:lumMod val="75000"/>
            </a:schemeClr>
          </a:solidFill>
        </p:spPr>
        <p:txBody>
          <a:bodyPr>
            <a:normAutofit lnSpcReduction="10000"/>
          </a:bodyPr>
          <a:lstStyle/>
          <a:p>
            <a:pPr>
              <a:buFont typeface="Arial" panose="020B0604020202020204" pitchFamily="34" charset="0"/>
              <a:buChar char="•"/>
            </a:pPr>
            <a:r>
              <a:rPr lang="en-IN" sz="3200" dirty="0"/>
              <a:t>Problem Statement and Motivation</a:t>
            </a:r>
          </a:p>
          <a:p>
            <a:r>
              <a:rPr lang="en-IN" sz="3200" dirty="0"/>
              <a:t>Data Collection</a:t>
            </a:r>
          </a:p>
          <a:p>
            <a:r>
              <a:rPr lang="en-IN" sz="3200" dirty="0"/>
              <a:t>Business Benefit</a:t>
            </a:r>
          </a:p>
          <a:p>
            <a:r>
              <a:rPr lang="en-IN" sz="3200" dirty="0"/>
              <a:t>Data Preprocessing and Feature Engineering</a:t>
            </a:r>
          </a:p>
          <a:p>
            <a:r>
              <a:rPr lang="en-IN" sz="3200" dirty="0"/>
              <a:t>EDA</a:t>
            </a:r>
          </a:p>
          <a:p>
            <a:r>
              <a:rPr lang="en-IN" sz="3200" dirty="0"/>
              <a:t>Model Creation</a:t>
            </a:r>
          </a:p>
          <a:p>
            <a:r>
              <a:rPr lang="en-IN" sz="3200" dirty="0"/>
              <a:t>Summary</a:t>
            </a:r>
          </a:p>
        </p:txBody>
      </p:sp>
    </p:spTree>
    <p:extLst>
      <p:ext uri="{BB962C8B-B14F-4D97-AF65-F5344CB8AC3E}">
        <p14:creationId xmlns:p14="http://schemas.microsoft.com/office/powerpoint/2010/main" val="20281749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534EA1-3459-54BE-1780-63FE0821DE12}"/>
              </a:ext>
            </a:extLst>
          </p:cNvPr>
          <p:cNvSpPr>
            <a:spLocks noGrp="1"/>
          </p:cNvSpPr>
          <p:nvPr>
            <p:ph type="title"/>
          </p:nvPr>
        </p:nvSpPr>
        <p:spPr>
          <a:xfrm>
            <a:off x="685801" y="609601"/>
            <a:ext cx="10131425" cy="914400"/>
          </a:xfrm>
        </p:spPr>
        <p:txBody>
          <a:bodyPr/>
          <a:lstStyle/>
          <a:p>
            <a:r>
              <a:rPr lang="en-IN" b="1" dirty="0">
                <a:latin typeface="+mn-lt"/>
              </a:rPr>
              <a:t>Relation between </a:t>
            </a:r>
            <a:r>
              <a:rPr lang="en-IN" b="1" dirty="0" err="1">
                <a:latin typeface="+mn-lt"/>
              </a:rPr>
              <a:t>Flat_type</a:t>
            </a:r>
            <a:r>
              <a:rPr lang="en-IN" b="1" dirty="0">
                <a:latin typeface="+mn-lt"/>
              </a:rPr>
              <a:t> Vs RESALE PRICE</a:t>
            </a:r>
          </a:p>
        </p:txBody>
      </p:sp>
      <p:pic>
        <p:nvPicPr>
          <p:cNvPr id="4" name="Picture 3">
            <a:extLst>
              <a:ext uri="{FF2B5EF4-FFF2-40B4-BE49-F238E27FC236}">
                <a16:creationId xmlns:a16="http://schemas.microsoft.com/office/drawing/2014/main" id="{3A5F3D87-0BD4-EF7E-D12A-1F7B72282BB8}"/>
              </a:ext>
            </a:extLst>
          </p:cNvPr>
          <p:cNvPicPr>
            <a:picLocks noChangeAspect="1"/>
          </p:cNvPicPr>
          <p:nvPr/>
        </p:nvPicPr>
        <p:blipFill>
          <a:blip r:embed="rId2"/>
          <a:stretch>
            <a:fillRect/>
          </a:stretch>
        </p:blipFill>
        <p:spPr>
          <a:xfrm>
            <a:off x="607377" y="1524001"/>
            <a:ext cx="10334943" cy="4986971"/>
          </a:xfrm>
          <a:prstGeom prst="rect">
            <a:avLst/>
          </a:prstGeom>
        </p:spPr>
      </p:pic>
    </p:spTree>
    <p:extLst>
      <p:ext uri="{BB962C8B-B14F-4D97-AF65-F5344CB8AC3E}">
        <p14:creationId xmlns:p14="http://schemas.microsoft.com/office/powerpoint/2010/main" val="38752603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5B3DBC-230A-8786-A755-172AFF06F5A4}"/>
              </a:ext>
            </a:extLst>
          </p:cNvPr>
          <p:cNvSpPr>
            <a:spLocks noGrp="1"/>
          </p:cNvSpPr>
          <p:nvPr>
            <p:ph type="title"/>
          </p:nvPr>
        </p:nvSpPr>
        <p:spPr>
          <a:xfrm>
            <a:off x="685801" y="609600"/>
            <a:ext cx="4008119" cy="4480560"/>
          </a:xfrm>
        </p:spPr>
        <p:txBody>
          <a:bodyPr>
            <a:normAutofit/>
          </a:bodyPr>
          <a:lstStyle/>
          <a:p>
            <a:r>
              <a:rPr lang="en-IN" sz="4000" b="1" dirty="0">
                <a:latin typeface="+mn-lt"/>
              </a:rPr>
              <a:t>PIE CHART SHOWING FLOOR_AREA DISTRIBUTION FOR EACH FLAT_MODEL    -&gt;</a:t>
            </a:r>
          </a:p>
        </p:txBody>
      </p:sp>
      <p:pic>
        <p:nvPicPr>
          <p:cNvPr id="4" name="Picture 3">
            <a:extLst>
              <a:ext uri="{FF2B5EF4-FFF2-40B4-BE49-F238E27FC236}">
                <a16:creationId xmlns:a16="http://schemas.microsoft.com/office/drawing/2014/main" id="{F47D5427-7097-BEE1-9B47-18388F525DC7}"/>
              </a:ext>
            </a:extLst>
          </p:cNvPr>
          <p:cNvPicPr>
            <a:picLocks noChangeAspect="1"/>
          </p:cNvPicPr>
          <p:nvPr/>
        </p:nvPicPr>
        <p:blipFill>
          <a:blip r:embed="rId2"/>
          <a:stretch>
            <a:fillRect/>
          </a:stretch>
        </p:blipFill>
        <p:spPr>
          <a:xfrm>
            <a:off x="4886960" y="609600"/>
            <a:ext cx="6924039" cy="4770120"/>
          </a:xfrm>
          <a:prstGeom prst="rect">
            <a:avLst/>
          </a:prstGeom>
        </p:spPr>
      </p:pic>
    </p:spTree>
    <p:extLst>
      <p:ext uri="{BB962C8B-B14F-4D97-AF65-F5344CB8AC3E}">
        <p14:creationId xmlns:p14="http://schemas.microsoft.com/office/powerpoint/2010/main" val="30286787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33077D-74A5-DEB4-2E8F-D715463F85B6}"/>
              </a:ext>
            </a:extLst>
          </p:cNvPr>
          <p:cNvSpPr>
            <a:spLocks noGrp="1"/>
          </p:cNvSpPr>
          <p:nvPr>
            <p:ph type="title"/>
          </p:nvPr>
        </p:nvSpPr>
        <p:spPr>
          <a:xfrm>
            <a:off x="685801" y="609601"/>
            <a:ext cx="10131425" cy="883920"/>
          </a:xfrm>
        </p:spPr>
        <p:txBody>
          <a:bodyPr>
            <a:normAutofit/>
          </a:bodyPr>
          <a:lstStyle/>
          <a:p>
            <a:r>
              <a:rPr lang="en-IN" sz="4000" b="1" dirty="0">
                <a:latin typeface="+mn-lt"/>
              </a:rPr>
              <a:t>FOLIUM MAP SHOWING THE FLAT LOCATIONS</a:t>
            </a:r>
          </a:p>
        </p:txBody>
      </p:sp>
      <p:pic>
        <p:nvPicPr>
          <p:cNvPr id="4" name="Picture 3">
            <a:extLst>
              <a:ext uri="{FF2B5EF4-FFF2-40B4-BE49-F238E27FC236}">
                <a16:creationId xmlns:a16="http://schemas.microsoft.com/office/drawing/2014/main" id="{D6E99380-5418-FD8C-58FA-8EF1819847B5}"/>
              </a:ext>
            </a:extLst>
          </p:cNvPr>
          <p:cNvPicPr>
            <a:picLocks noChangeAspect="1"/>
          </p:cNvPicPr>
          <p:nvPr/>
        </p:nvPicPr>
        <p:blipFill>
          <a:blip r:embed="rId2"/>
          <a:stretch>
            <a:fillRect/>
          </a:stretch>
        </p:blipFill>
        <p:spPr>
          <a:xfrm>
            <a:off x="685801" y="1493521"/>
            <a:ext cx="10131425" cy="5141717"/>
          </a:xfrm>
          <a:prstGeom prst="rect">
            <a:avLst/>
          </a:prstGeom>
        </p:spPr>
      </p:pic>
    </p:spTree>
    <p:extLst>
      <p:ext uri="{BB962C8B-B14F-4D97-AF65-F5344CB8AC3E}">
        <p14:creationId xmlns:p14="http://schemas.microsoft.com/office/powerpoint/2010/main" val="2333554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E9CD5D-A7E5-351D-5F09-D175B9AC77E6}"/>
              </a:ext>
            </a:extLst>
          </p:cNvPr>
          <p:cNvSpPr>
            <a:spLocks noGrp="1"/>
          </p:cNvSpPr>
          <p:nvPr>
            <p:ph type="title"/>
          </p:nvPr>
        </p:nvSpPr>
        <p:spPr>
          <a:xfrm>
            <a:off x="1143001" y="2570480"/>
            <a:ext cx="10131425" cy="1456267"/>
          </a:xfrm>
        </p:spPr>
        <p:txBody>
          <a:bodyPr>
            <a:normAutofit/>
          </a:bodyPr>
          <a:lstStyle/>
          <a:p>
            <a:pPr algn="ctr"/>
            <a:r>
              <a:rPr lang="en-IN" sz="6000" b="1" dirty="0">
                <a:latin typeface="+mn-lt"/>
              </a:rPr>
              <a:t>MODEL CREATION</a:t>
            </a:r>
          </a:p>
        </p:txBody>
      </p:sp>
    </p:spTree>
    <p:extLst>
      <p:ext uri="{BB962C8B-B14F-4D97-AF65-F5344CB8AC3E}">
        <p14:creationId xmlns:p14="http://schemas.microsoft.com/office/powerpoint/2010/main" val="40891354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E00647-BEAB-2110-7C42-87CBE52FFE0E}"/>
              </a:ext>
            </a:extLst>
          </p:cNvPr>
          <p:cNvSpPr>
            <a:spLocks noGrp="1"/>
          </p:cNvSpPr>
          <p:nvPr>
            <p:ph type="title"/>
          </p:nvPr>
        </p:nvSpPr>
        <p:spPr>
          <a:xfrm>
            <a:off x="685801" y="609601"/>
            <a:ext cx="10131425" cy="802640"/>
          </a:xfrm>
        </p:spPr>
        <p:txBody>
          <a:bodyPr>
            <a:normAutofit/>
          </a:bodyPr>
          <a:lstStyle/>
          <a:p>
            <a:r>
              <a:rPr lang="en-IN" sz="4000" b="1" dirty="0">
                <a:latin typeface="+mn-lt"/>
              </a:rPr>
              <a:t>Steps FOLLOWED :</a:t>
            </a:r>
          </a:p>
        </p:txBody>
      </p:sp>
      <p:sp>
        <p:nvSpPr>
          <p:cNvPr id="3" name="TextBox 2">
            <a:extLst>
              <a:ext uri="{FF2B5EF4-FFF2-40B4-BE49-F238E27FC236}">
                <a16:creationId xmlns:a16="http://schemas.microsoft.com/office/drawing/2014/main" id="{022B43C3-726B-7CE1-C584-0138B6724556}"/>
              </a:ext>
            </a:extLst>
          </p:cNvPr>
          <p:cNvSpPr txBox="1"/>
          <p:nvPr/>
        </p:nvSpPr>
        <p:spPr>
          <a:xfrm>
            <a:off x="548640" y="1412241"/>
            <a:ext cx="11054080" cy="5078313"/>
          </a:xfrm>
          <a:prstGeom prst="rect">
            <a:avLst/>
          </a:prstGeom>
          <a:solidFill>
            <a:schemeClr val="accent1">
              <a:lumMod val="20000"/>
              <a:lumOff val="80000"/>
            </a:schemeClr>
          </a:solidFill>
        </p:spPr>
        <p:txBody>
          <a:bodyPr wrap="square" rtlCol="0">
            <a:spAutoFit/>
          </a:bodyPr>
          <a:lstStyle/>
          <a:p>
            <a:pPr marL="342900" indent="-342900">
              <a:buAutoNum type="arabicPeriod"/>
            </a:pPr>
            <a:r>
              <a:rPr lang="en-IN" dirty="0">
                <a:solidFill>
                  <a:schemeClr val="bg1"/>
                </a:solidFill>
              </a:rPr>
              <a:t>First of all, we have checked which model will suit best to predict the price. So, we found out the accuracy score of each model  as follows:</a:t>
            </a:r>
          </a:p>
          <a:p>
            <a:pPr marL="342900" indent="-342900">
              <a:buAutoNum type="arabicPeriod"/>
            </a:pPr>
            <a:endParaRPr lang="en-IN" dirty="0">
              <a:solidFill>
                <a:schemeClr val="bg1"/>
              </a:solidFill>
            </a:endParaRPr>
          </a:p>
          <a:p>
            <a:endParaRPr lang="en-IN" dirty="0">
              <a:solidFill>
                <a:schemeClr val="bg1"/>
              </a:solidFill>
            </a:endParaRPr>
          </a:p>
          <a:p>
            <a:endParaRPr lang="en-IN" dirty="0">
              <a:solidFill>
                <a:schemeClr val="bg1"/>
              </a:solidFill>
            </a:endParaRPr>
          </a:p>
          <a:p>
            <a:endParaRPr lang="en-IN" dirty="0">
              <a:solidFill>
                <a:schemeClr val="bg1"/>
              </a:solidFill>
            </a:endParaRPr>
          </a:p>
          <a:p>
            <a:endParaRPr lang="en-IN" dirty="0">
              <a:solidFill>
                <a:schemeClr val="bg1"/>
              </a:solidFill>
            </a:endParaRPr>
          </a:p>
          <a:p>
            <a:endParaRPr lang="en-IN" dirty="0">
              <a:solidFill>
                <a:schemeClr val="bg1"/>
              </a:solidFill>
            </a:endParaRPr>
          </a:p>
          <a:p>
            <a:endParaRPr lang="en-IN" dirty="0">
              <a:solidFill>
                <a:schemeClr val="bg1"/>
              </a:solidFill>
            </a:endParaRPr>
          </a:p>
          <a:p>
            <a:r>
              <a:rPr lang="en-IN" dirty="0">
                <a:solidFill>
                  <a:schemeClr val="bg1"/>
                </a:solidFill>
              </a:rPr>
              <a:t>2. We saw that, </a:t>
            </a:r>
            <a:r>
              <a:rPr lang="en-IN" dirty="0" err="1">
                <a:solidFill>
                  <a:schemeClr val="bg1"/>
                </a:solidFill>
              </a:rPr>
              <a:t>DecisionTreeRegressor</a:t>
            </a:r>
            <a:r>
              <a:rPr lang="en-IN" dirty="0">
                <a:solidFill>
                  <a:schemeClr val="bg1"/>
                </a:solidFill>
              </a:rPr>
              <a:t> proved to be accurate for this. So, we have used “Decision Tree Regressor” regression model to predict the resale price.</a:t>
            </a:r>
          </a:p>
          <a:p>
            <a:endParaRPr lang="en-IN" dirty="0">
              <a:solidFill>
                <a:schemeClr val="bg1"/>
              </a:solidFill>
            </a:endParaRPr>
          </a:p>
          <a:p>
            <a:r>
              <a:rPr lang="en-IN" dirty="0">
                <a:solidFill>
                  <a:schemeClr val="bg1"/>
                </a:solidFill>
              </a:rPr>
              <a:t>3. However, the values are too accurate, so we have to use cross-validation function </a:t>
            </a:r>
            <a:r>
              <a:rPr lang="en-US" b="0" i="0" dirty="0">
                <a:solidFill>
                  <a:srgbClr val="202124"/>
                </a:solidFill>
                <a:effectLst/>
                <a:latin typeface="Google Sans"/>
              </a:rPr>
              <a:t>to protect against overfitting in a predictive model, particularly in a case where the amount of data may be limited.</a:t>
            </a:r>
          </a:p>
          <a:p>
            <a:endParaRPr lang="en-US" dirty="0">
              <a:solidFill>
                <a:srgbClr val="202124"/>
              </a:solidFill>
              <a:latin typeface="Google Sans"/>
            </a:endParaRPr>
          </a:p>
          <a:p>
            <a:r>
              <a:rPr lang="en-US" dirty="0">
                <a:solidFill>
                  <a:srgbClr val="202124"/>
                </a:solidFill>
                <a:latin typeface="Google Sans"/>
              </a:rPr>
              <a:t>4. Finally the model is trained on </a:t>
            </a:r>
            <a:r>
              <a:rPr lang="en-US" dirty="0" err="1">
                <a:solidFill>
                  <a:srgbClr val="202124"/>
                </a:solidFill>
                <a:latin typeface="Google Sans"/>
              </a:rPr>
              <a:t>training_Set</a:t>
            </a:r>
            <a:r>
              <a:rPr lang="en-US" dirty="0">
                <a:solidFill>
                  <a:srgbClr val="202124"/>
                </a:solidFill>
                <a:latin typeface="Google Sans"/>
              </a:rPr>
              <a:t> and it is put to use.</a:t>
            </a:r>
          </a:p>
          <a:p>
            <a:endParaRPr lang="en-US" dirty="0">
              <a:solidFill>
                <a:srgbClr val="202124"/>
              </a:solidFill>
              <a:latin typeface="Google Sans"/>
            </a:endParaRPr>
          </a:p>
          <a:p>
            <a:endParaRPr lang="en-IN" dirty="0">
              <a:solidFill>
                <a:schemeClr val="bg1"/>
              </a:solidFill>
            </a:endParaRPr>
          </a:p>
        </p:txBody>
      </p:sp>
      <p:pic>
        <p:nvPicPr>
          <p:cNvPr id="5" name="Picture 4">
            <a:extLst>
              <a:ext uri="{FF2B5EF4-FFF2-40B4-BE49-F238E27FC236}">
                <a16:creationId xmlns:a16="http://schemas.microsoft.com/office/drawing/2014/main" id="{2A874C3A-5B8D-3A74-73E8-5FFE3F1B61C4}"/>
              </a:ext>
            </a:extLst>
          </p:cNvPr>
          <p:cNvPicPr>
            <a:picLocks noChangeAspect="1"/>
          </p:cNvPicPr>
          <p:nvPr/>
        </p:nvPicPr>
        <p:blipFill>
          <a:blip r:embed="rId2"/>
          <a:stretch>
            <a:fillRect/>
          </a:stretch>
        </p:blipFill>
        <p:spPr>
          <a:xfrm>
            <a:off x="937688" y="2101575"/>
            <a:ext cx="10238311" cy="1647465"/>
          </a:xfrm>
          <a:prstGeom prst="rect">
            <a:avLst/>
          </a:prstGeom>
        </p:spPr>
      </p:pic>
    </p:spTree>
    <p:extLst>
      <p:ext uri="{BB962C8B-B14F-4D97-AF65-F5344CB8AC3E}">
        <p14:creationId xmlns:p14="http://schemas.microsoft.com/office/powerpoint/2010/main" val="31679057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640DFA-7028-D2D1-AECE-6CE46E488386}"/>
              </a:ext>
            </a:extLst>
          </p:cNvPr>
          <p:cNvSpPr>
            <a:spLocks noGrp="1"/>
          </p:cNvSpPr>
          <p:nvPr>
            <p:ph type="title"/>
          </p:nvPr>
        </p:nvSpPr>
        <p:spPr>
          <a:xfrm>
            <a:off x="685801" y="609601"/>
            <a:ext cx="10131425" cy="812800"/>
          </a:xfrm>
        </p:spPr>
        <p:txBody>
          <a:bodyPr>
            <a:normAutofit/>
          </a:bodyPr>
          <a:lstStyle/>
          <a:p>
            <a:r>
              <a:rPr lang="en-IN" sz="4400" b="1" dirty="0">
                <a:latin typeface="+mn-lt"/>
              </a:rPr>
              <a:t>MODEL USED :</a:t>
            </a:r>
          </a:p>
        </p:txBody>
      </p:sp>
      <p:pic>
        <p:nvPicPr>
          <p:cNvPr id="4" name="Picture 3">
            <a:extLst>
              <a:ext uri="{FF2B5EF4-FFF2-40B4-BE49-F238E27FC236}">
                <a16:creationId xmlns:a16="http://schemas.microsoft.com/office/drawing/2014/main" id="{350C37DD-1204-F009-E400-31AFFF9BCE7B}"/>
              </a:ext>
            </a:extLst>
          </p:cNvPr>
          <p:cNvPicPr>
            <a:picLocks noChangeAspect="1"/>
          </p:cNvPicPr>
          <p:nvPr/>
        </p:nvPicPr>
        <p:blipFill>
          <a:blip r:embed="rId2"/>
          <a:stretch>
            <a:fillRect/>
          </a:stretch>
        </p:blipFill>
        <p:spPr>
          <a:xfrm>
            <a:off x="346419" y="1661669"/>
            <a:ext cx="11316282" cy="4830571"/>
          </a:xfrm>
          <a:prstGeom prst="rect">
            <a:avLst/>
          </a:prstGeom>
        </p:spPr>
      </p:pic>
    </p:spTree>
    <p:extLst>
      <p:ext uri="{BB962C8B-B14F-4D97-AF65-F5344CB8AC3E}">
        <p14:creationId xmlns:p14="http://schemas.microsoft.com/office/powerpoint/2010/main" val="26074596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AF78AB-9F6D-0AEB-42DE-C2C984E0ACE4}"/>
              </a:ext>
            </a:extLst>
          </p:cNvPr>
          <p:cNvSpPr>
            <a:spLocks noGrp="1"/>
          </p:cNvSpPr>
          <p:nvPr>
            <p:ph type="title"/>
          </p:nvPr>
        </p:nvSpPr>
        <p:spPr>
          <a:xfrm>
            <a:off x="685801" y="609601"/>
            <a:ext cx="10131425" cy="772160"/>
          </a:xfrm>
        </p:spPr>
        <p:txBody>
          <a:bodyPr>
            <a:normAutofit/>
          </a:bodyPr>
          <a:lstStyle/>
          <a:p>
            <a:r>
              <a:rPr lang="en-IN" sz="4000" b="1" dirty="0">
                <a:latin typeface="+mn-lt"/>
              </a:rPr>
              <a:t>DEPLOYMENT PROCESS ON RENDER</a:t>
            </a:r>
          </a:p>
        </p:txBody>
      </p:sp>
      <p:sp>
        <p:nvSpPr>
          <p:cNvPr id="3" name="TextBox 2">
            <a:extLst>
              <a:ext uri="{FF2B5EF4-FFF2-40B4-BE49-F238E27FC236}">
                <a16:creationId xmlns:a16="http://schemas.microsoft.com/office/drawing/2014/main" id="{CCFA4032-8194-7616-DA27-82A88C43CD78}"/>
              </a:ext>
            </a:extLst>
          </p:cNvPr>
          <p:cNvSpPr txBox="1"/>
          <p:nvPr/>
        </p:nvSpPr>
        <p:spPr>
          <a:xfrm>
            <a:off x="822960" y="1534160"/>
            <a:ext cx="10444480" cy="5078313"/>
          </a:xfrm>
          <a:prstGeom prst="rect">
            <a:avLst/>
          </a:prstGeom>
          <a:solidFill>
            <a:srgbClr val="FFFF66"/>
          </a:solidFill>
        </p:spPr>
        <p:txBody>
          <a:bodyPr wrap="square" rtlCol="0">
            <a:spAutoFit/>
          </a:bodyPr>
          <a:lstStyle/>
          <a:p>
            <a:pPr marL="342900" indent="-342900">
              <a:buAutoNum type="arabicPeriod"/>
            </a:pPr>
            <a:r>
              <a:rPr lang="en-IN" dirty="0">
                <a:solidFill>
                  <a:schemeClr val="bg1"/>
                </a:solidFill>
              </a:rPr>
              <a:t>First of all, open “Render” website. Link is given below :</a:t>
            </a:r>
          </a:p>
          <a:p>
            <a:r>
              <a:rPr lang="en-IN" dirty="0">
                <a:solidFill>
                  <a:schemeClr val="bg1"/>
                </a:solidFill>
              </a:rPr>
              <a:t>                      </a:t>
            </a:r>
            <a:r>
              <a:rPr lang="en-IN" dirty="0">
                <a:solidFill>
                  <a:srgbClr val="C00000"/>
                </a:solidFill>
                <a:hlinkClick r:id="rId2">
                  <a:extLst>
                    <a:ext uri="{A12FA001-AC4F-418D-AE19-62706E023703}">
                      <ahyp:hlinkClr xmlns:ahyp="http://schemas.microsoft.com/office/drawing/2018/hyperlinkcolor" val="tx"/>
                    </a:ext>
                  </a:extLst>
                </a:hlinkClick>
              </a:rPr>
              <a:t>https://render.com/</a:t>
            </a:r>
            <a:endParaRPr lang="en-IN" dirty="0">
              <a:solidFill>
                <a:srgbClr val="C00000"/>
              </a:solidFill>
            </a:endParaRPr>
          </a:p>
          <a:p>
            <a:endParaRPr lang="en-IN" dirty="0">
              <a:solidFill>
                <a:schemeClr val="bg1"/>
              </a:solidFill>
            </a:endParaRPr>
          </a:p>
          <a:p>
            <a:r>
              <a:rPr lang="en-IN" dirty="0">
                <a:solidFill>
                  <a:schemeClr val="bg1"/>
                </a:solidFill>
              </a:rPr>
              <a:t>2. Now click on “Get Started for Free” as shown below :</a:t>
            </a:r>
          </a:p>
          <a:p>
            <a:endParaRPr lang="en-IN" dirty="0">
              <a:solidFill>
                <a:schemeClr val="bg1"/>
              </a:solidFill>
            </a:endParaRPr>
          </a:p>
          <a:p>
            <a:endParaRPr lang="en-IN" dirty="0">
              <a:solidFill>
                <a:schemeClr val="bg1"/>
              </a:solidFill>
            </a:endParaRPr>
          </a:p>
          <a:p>
            <a:endParaRPr lang="en-IN" dirty="0">
              <a:solidFill>
                <a:schemeClr val="bg1"/>
              </a:solidFill>
            </a:endParaRPr>
          </a:p>
          <a:p>
            <a:endParaRPr lang="en-IN" dirty="0">
              <a:solidFill>
                <a:schemeClr val="bg1"/>
              </a:solidFill>
            </a:endParaRPr>
          </a:p>
          <a:p>
            <a:endParaRPr lang="en-IN" dirty="0">
              <a:solidFill>
                <a:schemeClr val="bg1"/>
              </a:solidFill>
            </a:endParaRPr>
          </a:p>
          <a:p>
            <a:endParaRPr lang="en-IN" dirty="0">
              <a:solidFill>
                <a:schemeClr val="bg1"/>
              </a:solidFill>
            </a:endParaRPr>
          </a:p>
          <a:p>
            <a:endParaRPr lang="en-IN" dirty="0">
              <a:solidFill>
                <a:schemeClr val="bg1"/>
              </a:solidFill>
            </a:endParaRPr>
          </a:p>
          <a:p>
            <a:endParaRPr lang="en-IN" dirty="0">
              <a:solidFill>
                <a:schemeClr val="bg1"/>
              </a:solidFill>
            </a:endParaRPr>
          </a:p>
          <a:p>
            <a:endParaRPr lang="en-IN" dirty="0">
              <a:solidFill>
                <a:schemeClr val="bg1"/>
              </a:solidFill>
            </a:endParaRPr>
          </a:p>
          <a:p>
            <a:endParaRPr lang="en-IN" dirty="0">
              <a:solidFill>
                <a:schemeClr val="bg1"/>
              </a:solidFill>
            </a:endParaRPr>
          </a:p>
          <a:p>
            <a:endParaRPr lang="en-IN" dirty="0">
              <a:solidFill>
                <a:schemeClr val="bg1"/>
              </a:solidFill>
            </a:endParaRPr>
          </a:p>
          <a:p>
            <a:endParaRPr lang="en-IN" dirty="0">
              <a:solidFill>
                <a:schemeClr val="bg1"/>
              </a:solidFill>
            </a:endParaRPr>
          </a:p>
          <a:p>
            <a:endParaRPr lang="en-IN" dirty="0">
              <a:solidFill>
                <a:schemeClr val="bg1"/>
              </a:solidFill>
            </a:endParaRPr>
          </a:p>
          <a:p>
            <a:r>
              <a:rPr lang="en-IN" dirty="0">
                <a:solidFill>
                  <a:schemeClr val="bg1"/>
                </a:solidFill>
              </a:rPr>
              <a:t>3. Next, click on “New”-&gt; Webservice button to deploy the webservice.</a:t>
            </a:r>
          </a:p>
        </p:txBody>
      </p:sp>
      <p:pic>
        <p:nvPicPr>
          <p:cNvPr id="5" name="Picture 4">
            <a:extLst>
              <a:ext uri="{FF2B5EF4-FFF2-40B4-BE49-F238E27FC236}">
                <a16:creationId xmlns:a16="http://schemas.microsoft.com/office/drawing/2014/main" id="{C8876F45-DE73-E1A8-F7BA-FC8FE070DC5C}"/>
              </a:ext>
            </a:extLst>
          </p:cNvPr>
          <p:cNvPicPr>
            <a:picLocks noChangeAspect="1"/>
          </p:cNvPicPr>
          <p:nvPr/>
        </p:nvPicPr>
        <p:blipFill>
          <a:blip r:embed="rId3"/>
          <a:stretch>
            <a:fillRect/>
          </a:stretch>
        </p:blipFill>
        <p:spPr>
          <a:xfrm>
            <a:off x="1097281" y="2701285"/>
            <a:ext cx="7091680" cy="3131440"/>
          </a:xfrm>
          <a:prstGeom prst="rect">
            <a:avLst/>
          </a:prstGeom>
        </p:spPr>
      </p:pic>
    </p:spTree>
    <p:extLst>
      <p:ext uri="{BB962C8B-B14F-4D97-AF65-F5344CB8AC3E}">
        <p14:creationId xmlns:p14="http://schemas.microsoft.com/office/powerpoint/2010/main" val="27971797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B473C56-0368-3702-C361-43106C42B101}"/>
              </a:ext>
            </a:extLst>
          </p:cNvPr>
          <p:cNvSpPr txBox="1"/>
          <p:nvPr/>
        </p:nvSpPr>
        <p:spPr>
          <a:xfrm>
            <a:off x="436880" y="345440"/>
            <a:ext cx="11358880" cy="6463308"/>
          </a:xfrm>
          <a:prstGeom prst="rect">
            <a:avLst/>
          </a:prstGeom>
          <a:solidFill>
            <a:srgbClr val="FFFF66"/>
          </a:solidFill>
        </p:spPr>
        <p:txBody>
          <a:bodyPr wrap="square" rtlCol="0">
            <a:spAutoFit/>
          </a:bodyPr>
          <a:lstStyle/>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r>
              <a:rPr lang="en-IN" dirty="0">
                <a:solidFill>
                  <a:schemeClr val="bg1"/>
                </a:solidFill>
              </a:rPr>
              <a:t>4. Next, choose “Build and deploy from Git Repository” and then click on “Next”.</a:t>
            </a:r>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p:txBody>
      </p:sp>
      <p:pic>
        <p:nvPicPr>
          <p:cNvPr id="11" name="Picture 10">
            <a:extLst>
              <a:ext uri="{FF2B5EF4-FFF2-40B4-BE49-F238E27FC236}">
                <a16:creationId xmlns:a16="http://schemas.microsoft.com/office/drawing/2014/main" id="{3EBB2A80-2ACD-8C0D-2F8F-BA68E469515E}"/>
              </a:ext>
            </a:extLst>
          </p:cNvPr>
          <p:cNvPicPr>
            <a:picLocks noChangeAspect="1"/>
          </p:cNvPicPr>
          <p:nvPr/>
        </p:nvPicPr>
        <p:blipFill>
          <a:blip r:embed="rId2"/>
          <a:stretch>
            <a:fillRect/>
          </a:stretch>
        </p:blipFill>
        <p:spPr>
          <a:xfrm>
            <a:off x="574974" y="511064"/>
            <a:ext cx="7676509" cy="2892536"/>
          </a:xfrm>
          <a:prstGeom prst="rect">
            <a:avLst/>
          </a:prstGeom>
        </p:spPr>
      </p:pic>
      <p:pic>
        <p:nvPicPr>
          <p:cNvPr id="13" name="Picture 12">
            <a:extLst>
              <a:ext uri="{FF2B5EF4-FFF2-40B4-BE49-F238E27FC236}">
                <a16:creationId xmlns:a16="http://schemas.microsoft.com/office/drawing/2014/main" id="{B2745A51-6A6E-5A30-5797-8A67BC9D3616}"/>
              </a:ext>
            </a:extLst>
          </p:cNvPr>
          <p:cNvPicPr>
            <a:picLocks noChangeAspect="1"/>
          </p:cNvPicPr>
          <p:nvPr/>
        </p:nvPicPr>
        <p:blipFill>
          <a:blip r:embed="rId3"/>
          <a:stretch>
            <a:fillRect/>
          </a:stretch>
        </p:blipFill>
        <p:spPr>
          <a:xfrm>
            <a:off x="574974" y="4019812"/>
            <a:ext cx="6315362" cy="2492748"/>
          </a:xfrm>
          <a:prstGeom prst="rect">
            <a:avLst/>
          </a:prstGeom>
        </p:spPr>
      </p:pic>
    </p:spTree>
    <p:extLst>
      <p:ext uri="{BB962C8B-B14F-4D97-AF65-F5344CB8AC3E}">
        <p14:creationId xmlns:p14="http://schemas.microsoft.com/office/powerpoint/2010/main" val="236342975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CF32DC6-8E2F-6A1F-D60A-B820D835E05A}"/>
              </a:ext>
            </a:extLst>
          </p:cNvPr>
          <p:cNvSpPr txBox="1"/>
          <p:nvPr/>
        </p:nvSpPr>
        <p:spPr>
          <a:xfrm>
            <a:off x="391160" y="406400"/>
            <a:ext cx="11409680" cy="6186309"/>
          </a:xfrm>
          <a:prstGeom prst="rect">
            <a:avLst/>
          </a:prstGeom>
          <a:solidFill>
            <a:srgbClr val="FFFF66"/>
          </a:solidFill>
        </p:spPr>
        <p:txBody>
          <a:bodyPr wrap="square" rtlCol="0">
            <a:spAutoFit/>
          </a:bodyPr>
          <a:lstStyle/>
          <a:p>
            <a:r>
              <a:rPr lang="en-IN" dirty="0">
                <a:solidFill>
                  <a:schemeClr val="bg1"/>
                </a:solidFill>
              </a:rPr>
              <a:t>5. Choose the Repository you want to connect with</a:t>
            </a:r>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r>
              <a:rPr lang="en-IN" dirty="0">
                <a:solidFill>
                  <a:schemeClr val="bg1"/>
                </a:solidFill>
              </a:rPr>
              <a:t>6. Give “Service Name” and “Start </a:t>
            </a:r>
            <a:r>
              <a:rPr lang="en-IN" dirty="0" err="1">
                <a:solidFill>
                  <a:schemeClr val="bg1"/>
                </a:solidFill>
              </a:rPr>
              <a:t>Coomand</a:t>
            </a:r>
            <a:r>
              <a:rPr lang="en-IN" dirty="0">
                <a:solidFill>
                  <a:schemeClr val="bg1"/>
                </a:solidFill>
              </a:rPr>
              <a:t>”, ensure that Instance Type selected is of type “Free”.</a:t>
            </a:r>
          </a:p>
          <a:p>
            <a:endParaRPr lang="en-IN" dirty="0"/>
          </a:p>
          <a:p>
            <a:endParaRPr lang="en-IN" dirty="0"/>
          </a:p>
          <a:p>
            <a:endParaRPr lang="en-IN" dirty="0"/>
          </a:p>
          <a:p>
            <a:endParaRPr lang="en-IN" dirty="0"/>
          </a:p>
          <a:p>
            <a:endParaRPr lang="en-IN" dirty="0"/>
          </a:p>
          <a:p>
            <a:endParaRPr lang="en-IN" dirty="0"/>
          </a:p>
          <a:p>
            <a:r>
              <a:rPr lang="en-IN" dirty="0"/>
              <a:t>.</a:t>
            </a:r>
          </a:p>
          <a:p>
            <a:endParaRPr lang="en-IN" dirty="0"/>
          </a:p>
        </p:txBody>
      </p:sp>
      <p:pic>
        <p:nvPicPr>
          <p:cNvPr id="5" name="Picture 4">
            <a:extLst>
              <a:ext uri="{FF2B5EF4-FFF2-40B4-BE49-F238E27FC236}">
                <a16:creationId xmlns:a16="http://schemas.microsoft.com/office/drawing/2014/main" id="{8B514A63-2ED1-9431-A132-CA0A0C4F6510}"/>
              </a:ext>
            </a:extLst>
          </p:cNvPr>
          <p:cNvPicPr>
            <a:picLocks noChangeAspect="1"/>
          </p:cNvPicPr>
          <p:nvPr/>
        </p:nvPicPr>
        <p:blipFill>
          <a:blip r:embed="rId2"/>
          <a:stretch>
            <a:fillRect/>
          </a:stretch>
        </p:blipFill>
        <p:spPr>
          <a:xfrm>
            <a:off x="589279" y="729565"/>
            <a:ext cx="5358341" cy="3055994"/>
          </a:xfrm>
          <a:prstGeom prst="rect">
            <a:avLst/>
          </a:prstGeom>
        </p:spPr>
      </p:pic>
      <p:pic>
        <p:nvPicPr>
          <p:cNvPr id="7" name="Picture 6">
            <a:extLst>
              <a:ext uri="{FF2B5EF4-FFF2-40B4-BE49-F238E27FC236}">
                <a16:creationId xmlns:a16="http://schemas.microsoft.com/office/drawing/2014/main" id="{1E7DDE3D-2AED-DAE6-7BBB-8BE6DE9C3C67}"/>
              </a:ext>
            </a:extLst>
          </p:cNvPr>
          <p:cNvPicPr>
            <a:picLocks noChangeAspect="1"/>
          </p:cNvPicPr>
          <p:nvPr/>
        </p:nvPicPr>
        <p:blipFill>
          <a:blip r:embed="rId3"/>
          <a:stretch>
            <a:fillRect/>
          </a:stretch>
        </p:blipFill>
        <p:spPr>
          <a:xfrm>
            <a:off x="589279" y="4292457"/>
            <a:ext cx="8171486" cy="961423"/>
          </a:xfrm>
          <a:prstGeom prst="rect">
            <a:avLst/>
          </a:prstGeom>
        </p:spPr>
      </p:pic>
      <p:pic>
        <p:nvPicPr>
          <p:cNvPr id="9" name="Picture 8">
            <a:extLst>
              <a:ext uri="{FF2B5EF4-FFF2-40B4-BE49-F238E27FC236}">
                <a16:creationId xmlns:a16="http://schemas.microsoft.com/office/drawing/2014/main" id="{42C1656C-DC8E-48BF-B8EF-97347141F1D1}"/>
              </a:ext>
            </a:extLst>
          </p:cNvPr>
          <p:cNvPicPr>
            <a:picLocks noChangeAspect="1"/>
          </p:cNvPicPr>
          <p:nvPr/>
        </p:nvPicPr>
        <p:blipFill>
          <a:blip r:embed="rId4"/>
          <a:stretch>
            <a:fillRect/>
          </a:stretch>
        </p:blipFill>
        <p:spPr>
          <a:xfrm>
            <a:off x="589279" y="5255687"/>
            <a:ext cx="7254242" cy="1195913"/>
          </a:xfrm>
          <a:prstGeom prst="rect">
            <a:avLst/>
          </a:prstGeom>
        </p:spPr>
      </p:pic>
    </p:spTree>
    <p:extLst>
      <p:ext uri="{BB962C8B-B14F-4D97-AF65-F5344CB8AC3E}">
        <p14:creationId xmlns:p14="http://schemas.microsoft.com/office/powerpoint/2010/main" val="26156988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976A625-FB26-57A4-2BEC-0754016DDCE5}"/>
              </a:ext>
            </a:extLst>
          </p:cNvPr>
          <p:cNvSpPr txBox="1"/>
          <p:nvPr/>
        </p:nvSpPr>
        <p:spPr>
          <a:xfrm>
            <a:off x="680720" y="335845"/>
            <a:ext cx="10850880" cy="6186309"/>
          </a:xfrm>
          <a:prstGeom prst="rect">
            <a:avLst/>
          </a:prstGeom>
          <a:solidFill>
            <a:srgbClr val="FFFF66"/>
          </a:solidFill>
        </p:spPr>
        <p:txBody>
          <a:bodyPr wrap="square" rtlCol="0">
            <a:spAutoFit/>
          </a:bodyPr>
          <a:lstStyle/>
          <a:p>
            <a:endParaRPr lang="en-IN" dirty="0"/>
          </a:p>
          <a:p>
            <a:endParaRPr lang="en-IN" dirty="0"/>
          </a:p>
          <a:p>
            <a:endParaRPr lang="en-IN" dirty="0"/>
          </a:p>
          <a:p>
            <a:endParaRPr lang="en-IN" dirty="0"/>
          </a:p>
          <a:p>
            <a:endParaRPr lang="en-IN" dirty="0"/>
          </a:p>
          <a:p>
            <a:endParaRPr lang="en-IN" dirty="0"/>
          </a:p>
          <a:p>
            <a:endParaRPr lang="en-IN" dirty="0"/>
          </a:p>
          <a:p>
            <a:endParaRPr lang="en-IN" dirty="0"/>
          </a:p>
          <a:p>
            <a:r>
              <a:rPr lang="en-IN" dirty="0">
                <a:solidFill>
                  <a:schemeClr val="bg1"/>
                </a:solidFill>
              </a:rPr>
              <a:t>7. Finally click on “Create Web Service”.</a:t>
            </a:r>
          </a:p>
          <a:p>
            <a:endParaRPr lang="en-IN" dirty="0">
              <a:solidFill>
                <a:schemeClr val="bg1"/>
              </a:solidFill>
            </a:endParaRPr>
          </a:p>
          <a:p>
            <a:r>
              <a:rPr lang="en-IN" dirty="0">
                <a:solidFill>
                  <a:schemeClr val="bg1"/>
                </a:solidFill>
              </a:rPr>
              <a:t>8. Ensure that requirements.txt file is present in the git repo because the server cluster will install the required python libraries like this :</a:t>
            </a:r>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p:txBody>
      </p:sp>
      <p:pic>
        <p:nvPicPr>
          <p:cNvPr id="6" name="Picture 5">
            <a:extLst>
              <a:ext uri="{FF2B5EF4-FFF2-40B4-BE49-F238E27FC236}">
                <a16:creationId xmlns:a16="http://schemas.microsoft.com/office/drawing/2014/main" id="{F20C9694-0EAC-73AE-77F9-246106EF7FDE}"/>
              </a:ext>
            </a:extLst>
          </p:cNvPr>
          <p:cNvPicPr>
            <a:picLocks noChangeAspect="1"/>
          </p:cNvPicPr>
          <p:nvPr/>
        </p:nvPicPr>
        <p:blipFill>
          <a:blip r:embed="rId2"/>
          <a:stretch>
            <a:fillRect/>
          </a:stretch>
        </p:blipFill>
        <p:spPr>
          <a:xfrm>
            <a:off x="867846" y="520620"/>
            <a:ext cx="4872554" cy="1963388"/>
          </a:xfrm>
          <a:prstGeom prst="rect">
            <a:avLst/>
          </a:prstGeom>
        </p:spPr>
      </p:pic>
      <p:pic>
        <p:nvPicPr>
          <p:cNvPr id="8" name="Picture 7">
            <a:extLst>
              <a:ext uri="{FF2B5EF4-FFF2-40B4-BE49-F238E27FC236}">
                <a16:creationId xmlns:a16="http://schemas.microsoft.com/office/drawing/2014/main" id="{22682EBB-A620-3F1E-F8B9-0BED9C52816F}"/>
              </a:ext>
            </a:extLst>
          </p:cNvPr>
          <p:cNvPicPr>
            <a:picLocks noChangeAspect="1"/>
          </p:cNvPicPr>
          <p:nvPr/>
        </p:nvPicPr>
        <p:blipFill>
          <a:blip r:embed="rId3"/>
          <a:stretch>
            <a:fillRect/>
          </a:stretch>
        </p:blipFill>
        <p:spPr>
          <a:xfrm>
            <a:off x="3304122" y="3488801"/>
            <a:ext cx="4386997" cy="2922159"/>
          </a:xfrm>
          <a:prstGeom prst="rect">
            <a:avLst/>
          </a:prstGeom>
        </p:spPr>
      </p:pic>
    </p:spTree>
    <p:extLst>
      <p:ext uri="{BB962C8B-B14F-4D97-AF65-F5344CB8AC3E}">
        <p14:creationId xmlns:p14="http://schemas.microsoft.com/office/powerpoint/2010/main" val="24548669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68FA1E-B9D2-EC02-BA60-45BA18B8F155}"/>
              </a:ext>
            </a:extLst>
          </p:cNvPr>
          <p:cNvSpPr>
            <a:spLocks noGrp="1"/>
          </p:cNvSpPr>
          <p:nvPr>
            <p:ph type="title"/>
          </p:nvPr>
        </p:nvSpPr>
        <p:spPr>
          <a:xfrm>
            <a:off x="685801" y="609601"/>
            <a:ext cx="10131425" cy="822960"/>
          </a:xfrm>
        </p:spPr>
        <p:txBody>
          <a:bodyPr>
            <a:normAutofit/>
          </a:bodyPr>
          <a:lstStyle/>
          <a:p>
            <a:r>
              <a:rPr lang="en-IN" sz="4400" b="1" dirty="0"/>
              <a:t>Problem statement</a:t>
            </a:r>
          </a:p>
        </p:txBody>
      </p:sp>
      <p:sp>
        <p:nvSpPr>
          <p:cNvPr id="3" name="Content Placeholder 2">
            <a:extLst>
              <a:ext uri="{FF2B5EF4-FFF2-40B4-BE49-F238E27FC236}">
                <a16:creationId xmlns:a16="http://schemas.microsoft.com/office/drawing/2014/main" id="{284E901F-D126-8F18-934C-FA8C86C6F336}"/>
              </a:ext>
            </a:extLst>
          </p:cNvPr>
          <p:cNvSpPr>
            <a:spLocks noGrp="1"/>
          </p:cNvSpPr>
          <p:nvPr>
            <p:ph idx="1"/>
          </p:nvPr>
        </p:nvSpPr>
        <p:spPr>
          <a:xfrm>
            <a:off x="685801" y="1371601"/>
            <a:ext cx="10916919" cy="1920239"/>
          </a:xfrm>
          <a:gradFill>
            <a:gsLst>
              <a:gs pos="0">
                <a:srgbClr val="FFC000"/>
              </a:gs>
              <a:gs pos="74000">
                <a:schemeClr val="accent1">
                  <a:lumMod val="40000"/>
                  <a:lumOff val="60000"/>
                </a:schemeClr>
              </a:gs>
              <a:gs pos="83000">
                <a:schemeClr val="accent1">
                  <a:lumMod val="20000"/>
                  <a:lumOff val="80000"/>
                </a:schemeClr>
              </a:gs>
              <a:gs pos="100000">
                <a:schemeClr val="accent1">
                  <a:lumMod val="75000"/>
                </a:schemeClr>
              </a:gs>
            </a:gsLst>
            <a:lin ang="5400000" scaled="1"/>
          </a:gradFill>
        </p:spPr>
        <p:txBody>
          <a:bodyPr>
            <a:normAutofit fontScale="77500" lnSpcReduction="20000"/>
          </a:bodyPr>
          <a:lstStyle/>
          <a:p>
            <a:pPr marL="0" marR="228600" indent="0" rtl="0">
              <a:spcBef>
                <a:spcPts val="1800"/>
              </a:spcBef>
              <a:spcAft>
                <a:spcPts val="1800"/>
              </a:spcAft>
              <a:buNone/>
            </a:pPr>
            <a:r>
              <a:rPr lang="en-US" sz="2800" b="0" i="0" u="none" strike="noStrike" dirty="0">
                <a:solidFill>
                  <a:schemeClr val="bg1"/>
                </a:solidFill>
                <a:effectLst/>
              </a:rPr>
              <a:t>The objective of this project is to develop a machine learning model and deploy it as a user-friendly web application that predicts the resale prices of flats in Singapore. This predictive model will be based on historical data of resale flat transactions, and it aims to assist both potential buyers and sellers in estimating the resale value of a flat.</a:t>
            </a:r>
            <a:endParaRPr lang="en-US" sz="2800" b="0" dirty="0">
              <a:solidFill>
                <a:schemeClr val="bg1"/>
              </a:solidFill>
              <a:effectLst/>
            </a:endParaRPr>
          </a:p>
          <a:p>
            <a:pPr marL="0" indent="0">
              <a:buNone/>
            </a:pPr>
            <a:br>
              <a:rPr lang="en-US" dirty="0"/>
            </a:br>
            <a:endParaRPr lang="en-IN" dirty="0"/>
          </a:p>
        </p:txBody>
      </p:sp>
      <p:sp>
        <p:nvSpPr>
          <p:cNvPr id="5" name="TextBox 4">
            <a:extLst>
              <a:ext uri="{FF2B5EF4-FFF2-40B4-BE49-F238E27FC236}">
                <a16:creationId xmlns:a16="http://schemas.microsoft.com/office/drawing/2014/main" id="{2CDED34D-CD2F-702B-F072-B57E15EE1FE0}"/>
              </a:ext>
            </a:extLst>
          </p:cNvPr>
          <p:cNvSpPr txBox="1"/>
          <p:nvPr/>
        </p:nvSpPr>
        <p:spPr>
          <a:xfrm>
            <a:off x="685798" y="4389121"/>
            <a:ext cx="10820403" cy="1631216"/>
          </a:xfrm>
          <a:prstGeom prst="rect">
            <a:avLst/>
          </a:prstGeom>
          <a:gradFill>
            <a:gsLst>
              <a:gs pos="0">
                <a:srgbClr val="FFC000"/>
              </a:gs>
              <a:gs pos="74000">
                <a:schemeClr val="accent1">
                  <a:lumMod val="40000"/>
                  <a:lumOff val="60000"/>
                </a:schemeClr>
              </a:gs>
              <a:gs pos="83000">
                <a:schemeClr val="accent1">
                  <a:lumMod val="20000"/>
                  <a:lumOff val="80000"/>
                </a:schemeClr>
              </a:gs>
              <a:gs pos="100000">
                <a:schemeClr val="accent1">
                  <a:lumMod val="75000"/>
                </a:schemeClr>
              </a:gs>
            </a:gsLst>
            <a:lin ang="5400000" scaled="1"/>
          </a:gradFill>
        </p:spPr>
        <p:txBody>
          <a:bodyPr wrap="square">
            <a:spAutoFit/>
          </a:bodyPr>
          <a:lstStyle/>
          <a:p>
            <a:r>
              <a:rPr lang="en-US" sz="2000" b="0" i="0" u="none" strike="noStrike" dirty="0">
                <a:solidFill>
                  <a:schemeClr val="bg1"/>
                </a:solidFill>
                <a:effectLst/>
              </a:rPr>
              <a:t>The resale flat market in Singapore is highly competitive, and it can be challenging to accurately estimate the resale value of a flat. There are many factors that can affect resale prices, such as location, flat type, floor area, and lease duration. A predictive model can help to overcome these challenges by providing users with an estimated resale price based on these factors.</a:t>
            </a:r>
            <a:br>
              <a:rPr lang="en-US" sz="2000" dirty="0">
                <a:solidFill>
                  <a:schemeClr val="bg1"/>
                </a:solidFill>
              </a:rPr>
            </a:br>
            <a:endParaRPr lang="en-IN" sz="2000" dirty="0">
              <a:solidFill>
                <a:schemeClr val="bg1"/>
              </a:solidFill>
            </a:endParaRPr>
          </a:p>
        </p:txBody>
      </p:sp>
      <p:sp>
        <p:nvSpPr>
          <p:cNvPr id="6" name="Title 1">
            <a:extLst>
              <a:ext uri="{FF2B5EF4-FFF2-40B4-BE49-F238E27FC236}">
                <a16:creationId xmlns:a16="http://schemas.microsoft.com/office/drawing/2014/main" id="{5978167B-C1EB-6D37-D678-C5913CD33A93}"/>
              </a:ext>
            </a:extLst>
          </p:cNvPr>
          <p:cNvSpPr txBox="1">
            <a:spLocks/>
          </p:cNvSpPr>
          <p:nvPr/>
        </p:nvSpPr>
        <p:spPr>
          <a:xfrm>
            <a:off x="685799" y="3566161"/>
            <a:ext cx="10131425" cy="822960"/>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sz="4400" b="1" dirty="0" err="1"/>
              <a:t>MOTIVAtION</a:t>
            </a:r>
            <a:endParaRPr lang="en-IN" sz="4400" b="1" dirty="0"/>
          </a:p>
        </p:txBody>
      </p:sp>
    </p:spTree>
    <p:extLst>
      <p:ext uri="{BB962C8B-B14F-4D97-AF65-F5344CB8AC3E}">
        <p14:creationId xmlns:p14="http://schemas.microsoft.com/office/powerpoint/2010/main" val="25089345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AA47E6-E871-04A3-48DE-564A57E2B325}"/>
              </a:ext>
            </a:extLst>
          </p:cNvPr>
          <p:cNvSpPr>
            <a:spLocks noGrp="1"/>
          </p:cNvSpPr>
          <p:nvPr>
            <p:ph type="title"/>
          </p:nvPr>
        </p:nvSpPr>
        <p:spPr>
          <a:xfrm>
            <a:off x="685801" y="609601"/>
            <a:ext cx="10131425" cy="1198880"/>
          </a:xfrm>
        </p:spPr>
        <p:txBody>
          <a:bodyPr>
            <a:normAutofit/>
          </a:bodyPr>
          <a:lstStyle/>
          <a:p>
            <a:r>
              <a:rPr lang="en-IN" sz="4000" b="1" dirty="0">
                <a:latin typeface="+mn-lt"/>
              </a:rPr>
              <a:t>SUMMARY</a:t>
            </a:r>
          </a:p>
        </p:txBody>
      </p:sp>
      <p:sp>
        <p:nvSpPr>
          <p:cNvPr id="3" name="TextBox 2">
            <a:extLst>
              <a:ext uri="{FF2B5EF4-FFF2-40B4-BE49-F238E27FC236}">
                <a16:creationId xmlns:a16="http://schemas.microsoft.com/office/drawing/2014/main" id="{BB76C94E-711F-9CBF-AD1F-4F1A4521B2D8}"/>
              </a:ext>
            </a:extLst>
          </p:cNvPr>
          <p:cNvSpPr txBox="1"/>
          <p:nvPr/>
        </p:nvSpPr>
        <p:spPr>
          <a:xfrm>
            <a:off x="863600" y="1971040"/>
            <a:ext cx="9723120" cy="1200329"/>
          </a:xfrm>
          <a:prstGeom prst="rect">
            <a:avLst/>
          </a:prstGeom>
          <a:noFill/>
        </p:spPr>
        <p:txBody>
          <a:bodyPr wrap="square" rtlCol="0">
            <a:spAutoFit/>
          </a:bodyPr>
          <a:lstStyle/>
          <a:p>
            <a:r>
              <a:rPr lang="en-IN" dirty="0"/>
              <a:t>This is how the features are extracted , and the model is built in order to predict the Resale Price.</a:t>
            </a:r>
          </a:p>
          <a:p>
            <a:endParaRPr lang="en-IN" dirty="0"/>
          </a:p>
          <a:p>
            <a:r>
              <a:rPr lang="en-IN" dirty="0"/>
              <a:t>Also, this document contains the preliminary steps required to deploy our application on the cloud so that it is accessible to any user on the internet.</a:t>
            </a:r>
          </a:p>
        </p:txBody>
      </p:sp>
    </p:spTree>
    <p:extLst>
      <p:ext uri="{BB962C8B-B14F-4D97-AF65-F5344CB8AC3E}">
        <p14:creationId xmlns:p14="http://schemas.microsoft.com/office/powerpoint/2010/main" val="34642854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1DB8B90-BB87-9F32-6C67-B35F784A181B}"/>
              </a:ext>
            </a:extLst>
          </p:cNvPr>
          <p:cNvSpPr>
            <a:spLocks noGrp="1"/>
          </p:cNvSpPr>
          <p:nvPr>
            <p:ph type="title"/>
          </p:nvPr>
        </p:nvSpPr>
        <p:spPr>
          <a:xfrm>
            <a:off x="1030287" y="2700866"/>
            <a:ext cx="10131425" cy="1456267"/>
          </a:xfrm>
        </p:spPr>
        <p:txBody>
          <a:bodyPr>
            <a:normAutofit/>
          </a:bodyPr>
          <a:lstStyle/>
          <a:p>
            <a:pPr algn="ctr"/>
            <a:r>
              <a:rPr lang="en-IN" sz="7200" b="1" dirty="0"/>
              <a:t>DATA collection</a:t>
            </a:r>
          </a:p>
        </p:txBody>
      </p:sp>
    </p:spTree>
    <p:extLst>
      <p:ext uri="{BB962C8B-B14F-4D97-AF65-F5344CB8AC3E}">
        <p14:creationId xmlns:p14="http://schemas.microsoft.com/office/powerpoint/2010/main" val="32804845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A185000-D763-88D8-50B6-B3D7D5D741A8}"/>
              </a:ext>
            </a:extLst>
          </p:cNvPr>
          <p:cNvSpPr txBox="1"/>
          <p:nvPr/>
        </p:nvSpPr>
        <p:spPr>
          <a:xfrm>
            <a:off x="929640" y="365760"/>
            <a:ext cx="10332720" cy="6370975"/>
          </a:xfrm>
          <a:prstGeom prst="rect">
            <a:avLst/>
          </a:prstGeom>
          <a:solidFill>
            <a:schemeClr val="accent5">
              <a:lumMod val="20000"/>
              <a:lumOff val="80000"/>
            </a:schemeClr>
          </a:solidFill>
        </p:spPr>
        <p:txBody>
          <a:bodyPr wrap="square" rtlCol="0">
            <a:spAutoFit/>
          </a:bodyPr>
          <a:lstStyle/>
          <a:p>
            <a:pPr marL="342900" indent="-342900">
              <a:buAutoNum type="arabicPeriod"/>
            </a:pPr>
            <a:endParaRPr lang="en-IN" sz="2400" b="1" dirty="0">
              <a:solidFill>
                <a:schemeClr val="accent1">
                  <a:lumMod val="75000"/>
                </a:schemeClr>
              </a:solidFill>
            </a:endParaRPr>
          </a:p>
          <a:p>
            <a:r>
              <a:rPr lang="en-IN" sz="2400" b="1" dirty="0">
                <a:solidFill>
                  <a:schemeClr val="accent1">
                    <a:lumMod val="75000"/>
                  </a:schemeClr>
                </a:solidFill>
              </a:rPr>
              <a:t>1. Data is collected from the site provided by Singapore Govt. that holds the data about the different HDB(</a:t>
            </a:r>
            <a:r>
              <a:rPr lang="en-US" sz="2400" b="1" i="0" u="none" strike="noStrike" dirty="0">
                <a:solidFill>
                  <a:schemeClr val="accent1">
                    <a:lumMod val="75000"/>
                  </a:schemeClr>
                </a:solidFill>
                <a:effectLst/>
                <a:latin typeface="Arial" panose="020B0604020202020204" pitchFamily="34" charset="0"/>
              </a:rPr>
              <a:t>Housing and Development Board</a:t>
            </a:r>
            <a:r>
              <a:rPr lang="en-IN" sz="2400" b="1" dirty="0">
                <a:solidFill>
                  <a:schemeClr val="accent1">
                    <a:lumMod val="75000"/>
                  </a:schemeClr>
                </a:solidFill>
              </a:rPr>
              <a:t> ) Flats</a:t>
            </a:r>
            <a:r>
              <a:rPr lang="en-US" sz="2400" b="1" i="0" u="none" strike="noStrike" dirty="0">
                <a:solidFill>
                  <a:schemeClr val="accent1">
                    <a:lumMod val="75000"/>
                  </a:schemeClr>
                </a:solidFill>
                <a:effectLst/>
                <a:latin typeface="Arial" panose="020B0604020202020204" pitchFamily="34" charset="0"/>
              </a:rPr>
              <a:t> for the years 1990 to Till Date</a:t>
            </a:r>
          </a:p>
          <a:p>
            <a:pPr marL="342900" indent="-342900">
              <a:buAutoNum type="arabicPeriod"/>
            </a:pPr>
            <a:endParaRPr lang="en-US" sz="2400" b="1" dirty="0">
              <a:solidFill>
                <a:schemeClr val="accent1">
                  <a:lumMod val="75000"/>
                </a:schemeClr>
              </a:solidFill>
              <a:latin typeface="Arial" panose="020B0604020202020204" pitchFamily="34" charset="0"/>
            </a:endParaRPr>
          </a:p>
          <a:p>
            <a:r>
              <a:rPr lang="en-US" sz="2400" b="1" dirty="0">
                <a:solidFill>
                  <a:schemeClr val="accent1">
                    <a:lumMod val="75000"/>
                  </a:schemeClr>
                </a:solidFill>
                <a:latin typeface="Arial" panose="020B0604020202020204" pitchFamily="34" charset="0"/>
              </a:rPr>
              <a:t>2. There were 5 such csv files, so first of all, the csv files are collated into one file so that data preprocessing and cleaning can happen.</a:t>
            </a:r>
          </a:p>
          <a:p>
            <a:endParaRPr lang="en-US" sz="2400" b="1" dirty="0">
              <a:solidFill>
                <a:schemeClr val="accent1">
                  <a:lumMod val="75000"/>
                </a:schemeClr>
              </a:solidFill>
              <a:latin typeface="Arial" panose="020B0604020202020204" pitchFamily="34" charset="0"/>
            </a:endParaRPr>
          </a:p>
          <a:p>
            <a:pPr marL="342900" indent="-342900">
              <a:buAutoNum type="arabicPeriod"/>
            </a:pPr>
            <a:endParaRPr lang="en-US" sz="2400" b="1" dirty="0">
              <a:solidFill>
                <a:schemeClr val="accent1">
                  <a:lumMod val="75000"/>
                </a:schemeClr>
              </a:solidFill>
              <a:latin typeface="Arial" panose="020B0604020202020204" pitchFamily="34" charset="0"/>
            </a:endParaRPr>
          </a:p>
          <a:p>
            <a:endParaRPr lang="en-US" sz="2400" b="1" dirty="0">
              <a:solidFill>
                <a:schemeClr val="accent1">
                  <a:lumMod val="75000"/>
                </a:schemeClr>
              </a:solidFill>
              <a:latin typeface="Arial" panose="020B0604020202020204" pitchFamily="34" charset="0"/>
            </a:endParaRPr>
          </a:p>
          <a:p>
            <a:endParaRPr lang="en-US" sz="2400" b="1" dirty="0">
              <a:solidFill>
                <a:schemeClr val="accent1">
                  <a:lumMod val="75000"/>
                </a:schemeClr>
              </a:solidFill>
              <a:latin typeface="Arial" panose="020B0604020202020204" pitchFamily="34" charset="0"/>
            </a:endParaRPr>
          </a:p>
          <a:p>
            <a:endParaRPr lang="en-US" sz="2400" b="1" dirty="0">
              <a:solidFill>
                <a:schemeClr val="accent1">
                  <a:lumMod val="75000"/>
                </a:schemeClr>
              </a:solidFill>
              <a:latin typeface="Arial" panose="020B0604020202020204" pitchFamily="34" charset="0"/>
            </a:endParaRPr>
          </a:p>
          <a:p>
            <a:r>
              <a:rPr lang="en-US" sz="2400" b="1" dirty="0">
                <a:solidFill>
                  <a:schemeClr val="accent1">
                    <a:lumMod val="75000"/>
                  </a:schemeClr>
                </a:solidFill>
                <a:latin typeface="Arial" panose="020B0604020202020204" pitchFamily="34" charset="0"/>
              </a:rPr>
              <a:t>3. Site to download the files :</a:t>
            </a:r>
          </a:p>
          <a:p>
            <a:r>
              <a:rPr lang="en-US" sz="2400" b="1" dirty="0">
                <a:solidFill>
                  <a:schemeClr val="accent1">
                    <a:lumMod val="75000"/>
                  </a:schemeClr>
                </a:solidFill>
                <a:latin typeface="Arial" panose="020B0604020202020204" pitchFamily="34" charset="0"/>
              </a:rPr>
              <a:t>                </a:t>
            </a:r>
            <a:r>
              <a:rPr lang="en-IN" sz="2400" b="1" i="0" dirty="0">
                <a:solidFill>
                  <a:schemeClr val="accent1">
                    <a:lumMod val="75000"/>
                  </a:schemeClr>
                </a:solidFill>
                <a:effectLst/>
                <a:latin typeface="Times New Roman" panose="02020603050405020304" pitchFamily="18" charset="0"/>
              </a:rPr>
              <a:t> </a:t>
            </a:r>
            <a:r>
              <a:rPr lang="en-IN" sz="2400" b="1" i="1" dirty="0">
                <a:solidFill>
                  <a:srgbClr val="0070C0"/>
                </a:solidFill>
                <a:effectLst/>
                <a:latin typeface="Times New Roman" panose="02020603050405020304" pitchFamily="18" charset="0"/>
              </a:rPr>
              <a:t>https://beta.data.gov.sg/collections/189/view</a:t>
            </a:r>
            <a:endParaRPr lang="en-US" sz="2400" b="1" i="1" dirty="0">
              <a:solidFill>
                <a:srgbClr val="0070C0"/>
              </a:solidFill>
              <a:latin typeface="Arial" panose="020B0604020202020204" pitchFamily="34" charset="0"/>
            </a:endParaRPr>
          </a:p>
          <a:p>
            <a:pPr marL="342900" indent="-342900">
              <a:buAutoNum type="arabicPeriod"/>
            </a:pPr>
            <a:endParaRPr lang="en-US" dirty="0">
              <a:solidFill>
                <a:srgbClr val="1F1F1F"/>
              </a:solidFill>
              <a:latin typeface="Arial" panose="020B0604020202020204" pitchFamily="34" charset="0"/>
            </a:endParaRPr>
          </a:p>
          <a:p>
            <a:pPr marL="342900" indent="-342900">
              <a:buAutoNum type="arabicPeriod"/>
            </a:pPr>
            <a:endParaRPr lang="en-US" dirty="0">
              <a:solidFill>
                <a:srgbClr val="1F1F1F"/>
              </a:solidFill>
              <a:latin typeface="Arial" panose="020B0604020202020204" pitchFamily="34" charset="0"/>
            </a:endParaRPr>
          </a:p>
          <a:p>
            <a:pPr marL="342900" indent="-342900">
              <a:buAutoNum type="arabicPeriod"/>
            </a:pPr>
            <a:endParaRPr lang="en-US" dirty="0">
              <a:solidFill>
                <a:srgbClr val="1F1F1F"/>
              </a:solidFill>
              <a:latin typeface="Arial" panose="020B0604020202020204" pitchFamily="34" charset="0"/>
            </a:endParaRPr>
          </a:p>
          <a:p>
            <a:pPr marL="342900" indent="-342900">
              <a:buAutoNum type="arabicPeriod"/>
            </a:pPr>
            <a:endParaRPr lang="en-IN" dirty="0"/>
          </a:p>
        </p:txBody>
      </p:sp>
      <p:pic>
        <p:nvPicPr>
          <p:cNvPr id="3" name="Picture 2">
            <a:extLst>
              <a:ext uri="{FF2B5EF4-FFF2-40B4-BE49-F238E27FC236}">
                <a16:creationId xmlns:a16="http://schemas.microsoft.com/office/drawing/2014/main" id="{B79FE0AB-3952-B3DD-AA4B-FA390F667B88}"/>
              </a:ext>
            </a:extLst>
          </p:cNvPr>
          <p:cNvPicPr>
            <a:picLocks noChangeAspect="1"/>
          </p:cNvPicPr>
          <p:nvPr/>
        </p:nvPicPr>
        <p:blipFill>
          <a:blip r:embed="rId2"/>
          <a:stretch>
            <a:fillRect/>
          </a:stretch>
        </p:blipFill>
        <p:spPr>
          <a:xfrm>
            <a:off x="6096000" y="2977461"/>
            <a:ext cx="4559534" cy="2101958"/>
          </a:xfrm>
          <a:prstGeom prst="rect">
            <a:avLst/>
          </a:prstGeom>
        </p:spPr>
      </p:pic>
      <p:cxnSp>
        <p:nvCxnSpPr>
          <p:cNvPr id="6" name="Connector: Curved 5">
            <a:extLst>
              <a:ext uri="{FF2B5EF4-FFF2-40B4-BE49-F238E27FC236}">
                <a16:creationId xmlns:a16="http://schemas.microsoft.com/office/drawing/2014/main" id="{F3F824AA-BAF9-B7C2-CD67-3E327D4B63B0}"/>
              </a:ext>
            </a:extLst>
          </p:cNvPr>
          <p:cNvCxnSpPr/>
          <p:nvPr/>
        </p:nvCxnSpPr>
        <p:spPr>
          <a:xfrm>
            <a:off x="4226560" y="3098800"/>
            <a:ext cx="1605280" cy="975360"/>
          </a:xfrm>
          <a:prstGeom prst="curvedConnector3">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3498714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5B580BE-5DEB-468C-B61E-21C0497C96A1}"/>
              </a:ext>
            </a:extLst>
          </p:cNvPr>
          <p:cNvSpPr>
            <a:spLocks noGrp="1"/>
          </p:cNvSpPr>
          <p:nvPr>
            <p:ph type="title"/>
          </p:nvPr>
        </p:nvSpPr>
        <p:spPr>
          <a:xfrm>
            <a:off x="726441" y="2540000"/>
            <a:ext cx="10131425" cy="1456267"/>
          </a:xfrm>
        </p:spPr>
        <p:txBody>
          <a:bodyPr>
            <a:normAutofit/>
          </a:bodyPr>
          <a:lstStyle/>
          <a:p>
            <a:pPr algn="ctr"/>
            <a:r>
              <a:rPr lang="en-IN" sz="6600" b="1" dirty="0"/>
              <a:t>BUSINESS  BENEFIT</a:t>
            </a:r>
          </a:p>
        </p:txBody>
      </p:sp>
    </p:spTree>
    <p:extLst>
      <p:ext uri="{BB962C8B-B14F-4D97-AF65-F5344CB8AC3E}">
        <p14:creationId xmlns:p14="http://schemas.microsoft.com/office/powerpoint/2010/main" val="5346236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AD18FCB-3A6A-97E5-820C-3C6717A994B3}"/>
              </a:ext>
            </a:extLst>
          </p:cNvPr>
          <p:cNvSpPr txBox="1"/>
          <p:nvPr/>
        </p:nvSpPr>
        <p:spPr>
          <a:xfrm>
            <a:off x="741680" y="640080"/>
            <a:ext cx="10820400" cy="5909310"/>
          </a:xfrm>
          <a:prstGeom prst="rect">
            <a:avLst/>
          </a:prstGeom>
          <a:solidFill>
            <a:schemeClr val="accent2">
              <a:lumMod val="40000"/>
              <a:lumOff val="60000"/>
            </a:schemeClr>
          </a:solidFill>
        </p:spPr>
        <p:txBody>
          <a:bodyPr wrap="square" rtlCol="0">
            <a:spAutoFit/>
          </a:bodyPr>
          <a:lstStyle/>
          <a:p>
            <a:endParaRPr lang="en-IN" dirty="0">
              <a:solidFill>
                <a:schemeClr val="bg1"/>
              </a:solidFill>
              <a:latin typeface="Times New Roman" panose="02020603050405020304" pitchFamily="18" charset="0"/>
              <a:cs typeface="Times New Roman" panose="02020603050405020304" pitchFamily="18" charset="0"/>
            </a:endParaRPr>
          </a:p>
          <a:p>
            <a:r>
              <a:rPr lang="en-IN" dirty="0">
                <a:solidFill>
                  <a:schemeClr val="bg1"/>
                </a:solidFill>
                <a:latin typeface="Times New Roman" panose="02020603050405020304" pitchFamily="18" charset="0"/>
                <a:cs typeface="Times New Roman" panose="02020603050405020304" pitchFamily="18" charset="0"/>
              </a:rPr>
              <a:t>1. Business depends on various factors :</a:t>
            </a:r>
          </a:p>
          <a:p>
            <a:r>
              <a:rPr lang="en-IN" dirty="0">
                <a:solidFill>
                  <a:schemeClr val="bg1"/>
                </a:solidFill>
                <a:latin typeface="Times New Roman" panose="02020603050405020304" pitchFamily="18" charset="0"/>
                <a:cs typeface="Times New Roman" panose="02020603050405020304" pitchFamily="18" charset="0"/>
              </a:rPr>
              <a:t>           - Customer satisfaction</a:t>
            </a:r>
          </a:p>
          <a:p>
            <a:r>
              <a:rPr lang="en-IN" dirty="0">
                <a:solidFill>
                  <a:schemeClr val="bg1"/>
                </a:solidFill>
                <a:latin typeface="Times New Roman" panose="02020603050405020304" pitchFamily="18" charset="0"/>
                <a:cs typeface="Times New Roman" panose="02020603050405020304" pitchFamily="18" charset="0"/>
              </a:rPr>
              <a:t>           - Fulfilling customer needs</a:t>
            </a:r>
          </a:p>
          <a:p>
            <a:r>
              <a:rPr lang="en-IN" dirty="0">
                <a:solidFill>
                  <a:schemeClr val="bg1"/>
                </a:solidFill>
                <a:latin typeface="Times New Roman" panose="02020603050405020304" pitchFamily="18" charset="0"/>
                <a:cs typeface="Times New Roman" panose="02020603050405020304" pitchFamily="18" charset="0"/>
              </a:rPr>
              <a:t>           - Eye-catching offers</a:t>
            </a:r>
          </a:p>
          <a:p>
            <a:r>
              <a:rPr lang="en-IN" dirty="0">
                <a:solidFill>
                  <a:schemeClr val="bg1"/>
                </a:solidFill>
                <a:latin typeface="Times New Roman" panose="02020603050405020304" pitchFamily="18" charset="0"/>
                <a:cs typeface="Times New Roman" panose="02020603050405020304" pitchFamily="18" charset="0"/>
              </a:rPr>
              <a:t>           - Additional benefits that are not being offered by other competitors</a:t>
            </a:r>
          </a:p>
          <a:p>
            <a:endParaRPr lang="en-IN" dirty="0">
              <a:solidFill>
                <a:schemeClr val="bg1"/>
              </a:solidFill>
              <a:latin typeface="Times New Roman" panose="02020603050405020304" pitchFamily="18" charset="0"/>
              <a:cs typeface="Times New Roman" panose="02020603050405020304" pitchFamily="18" charset="0"/>
            </a:endParaRPr>
          </a:p>
          <a:p>
            <a:r>
              <a:rPr lang="en-IN" dirty="0">
                <a:solidFill>
                  <a:schemeClr val="bg1"/>
                </a:solidFill>
                <a:latin typeface="Times New Roman" panose="02020603050405020304" pitchFamily="18" charset="0"/>
                <a:cs typeface="Times New Roman" panose="02020603050405020304" pitchFamily="18" charset="0"/>
              </a:rPr>
              <a:t>2. Here, we are concentrating on resale of the HDB Flats in future. For these, businesses need to understand the ways that will in turn benefit the customer and producing greater profits.</a:t>
            </a:r>
          </a:p>
          <a:p>
            <a:endParaRPr lang="en-IN" dirty="0">
              <a:solidFill>
                <a:schemeClr val="bg1"/>
              </a:solidFill>
              <a:latin typeface="Times New Roman" panose="02020603050405020304" pitchFamily="18" charset="0"/>
              <a:cs typeface="Times New Roman" panose="02020603050405020304" pitchFamily="18" charset="0"/>
            </a:endParaRPr>
          </a:p>
          <a:p>
            <a:r>
              <a:rPr lang="en-IN" dirty="0">
                <a:solidFill>
                  <a:schemeClr val="bg1"/>
                </a:solidFill>
                <a:latin typeface="Times New Roman" panose="02020603050405020304" pitchFamily="18" charset="0"/>
                <a:cs typeface="Times New Roman" panose="02020603050405020304" pitchFamily="18" charset="0"/>
              </a:rPr>
              <a:t>3. So, in this project, we have taken into consideration about the flats that are nearest to the MRT stations need to be costly, because, the better the transportation system, better will be the customer satisfaction. So, prices will be more in those regions rather than those which are far away from the </a:t>
            </a:r>
            <a:r>
              <a:rPr lang="en-IN" b="1" dirty="0">
                <a:solidFill>
                  <a:schemeClr val="bg1"/>
                </a:solidFill>
                <a:latin typeface="Times New Roman" panose="02020603050405020304" pitchFamily="18" charset="0"/>
                <a:cs typeface="Times New Roman" panose="02020603050405020304" pitchFamily="18" charset="0"/>
              </a:rPr>
              <a:t>MRT  ( Mass Rapid Transit ) </a:t>
            </a:r>
            <a:r>
              <a:rPr lang="en-IN" dirty="0">
                <a:solidFill>
                  <a:schemeClr val="bg1"/>
                </a:solidFill>
                <a:latin typeface="Times New Roman" panose="02020603050405020304" pitchFamily="18" charset="0"/>
                <a:cs typeface="Times New Roman" panose="02020603050405020304" pitchFamily="18" charset="0"/>
              </a:rPr>
              <a:t>station.</a:t>
            </a:r>
          </a:p>
          <a:p>
            <a:endParaRPr lang="en-IN" dirty="0">
              <a:solidFill>
                <a:schemeClr val="bg1"/>
              </a:solidFill>
              <a:latin typeface="Times New Roman" panose="02020603050405020304" pitchFamily="18" charset="0"/>
              <a:cs typeface="Times New Roman" panose="02020603050405020304" pitchFamily="18" charset="0"/>
            </a:endParaRPr>
          </a:p>
          <a:p>
            <a:r>
              <a:rPr lang="en-IN" dirty="0">
                <a:solidFill>
                  <a:schemeClr val="bg1"/>
                </a:solidFill>
                <a:latin typeface="Times New Roman" panose="02020603050405020304" pitchFamily="18" charset="0"/>
                <a:cs typeface="Times New Roman" panose="02020603050405020304" pitchFamily="18" charset="0"/>
              </a:rPr>
              <a:t>4. Similarly, the flats which are closer to </a:t>
            </a:r>
            <a:r>
              <a:rPr lang="en-IN" b="1" dirty="0">
                <a:solidFill>
                  <a:schemeClr val="bg1"/>
                </a:solidFill>
                <a:latin typeface="Times New Roman" panose="02020603050405020304" pitchFamily="18" charset="0"/>
                <a:cs typeface="Times New Roman" panose="02020603050405020304" pitchFamily="18" charset="0"/>
              </a:rPr>
              <a:t>CBD( Central Business District ) in Singapore</a:t>
            </a:r>
            <a:r>
              <a:rPr lang="en-IN" dirty="0">
                <a:solidFill>
                  <a:schemeClr val="bg1"/>
                </a:solidFill>
                <a:latin typeface="Times New Roman" panose="02020603050405020304" pitchFamily="18" charset="0"/>
                <a:cs typeface="Times New Roman" panose="02020603050405020304" pitchFamily="18" charset="0"/>
              </a:rPr>
              <a:t>, are supposed to be costlier than those which are far away.</a:t>
            </a:r>
          </a:p>
          <a:p>
            <a:endParaRPr lang="en-IN" dirty="0">
              <a:solidFill>
                <a:schemeClr val="bg1"/>
              </a:solidFill>
              <a:latin typeface="Times New Roman" panose="02020603050405020304" pitchFamily="18" charset="0"/>
              <a:cs typeface="Times New Roman" panose="02020603050405020304" pitchFamily="18" charset="0"/>
            </a:endParaRPr>
          </a:p>
          <a:p>
            <a:r>
              <a:rPr lang="en-IN" dirty="0">
                <a:solidFill>
                  <a:schemeClr val="bg1"/>
                </a:solidFill>
                <a:latin typeface="Times New Roman" panose="02020603050405020304" pitchFamily="18" charset="0"/>
                <a:cs typeface="Times New Roman" panose="02020603050405020304" pitchFamily="18" charset="0"/>
              </a:rPr>
              <a:t>5. For this reason, in this project, we have taken into consideration of these distances and added them as additional feature to our dataset.</a:t>
            </a:r>
          </a:p>
          <a:p>
            <a:endParaRPr lang="en-IN" dirty="0">
              <a:solidFill>
                <a:schemeClr val="bg1"/>
              </a:solidFill>
              <a:latin typeface="Times New Roman" panose="02020603050405020304" pitchFamily="18" charset="0"/>
              <a:cs typeface="Times New Roman" panose="02020603050405020304" pitchFamily="18" charset="0"/>
            </a:endParaRPr>
          </a:p>
          <a:p>
            <a:endParaRPr lang="en-IN"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411438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8806FE8-C7DA-267E-5D4B-0DD42F51DC29}"/>
              </a:ext>
            </a:extLst>
          </p:cNvPr>
          <p:cNvSpPr txBox="1"/>
          <p:nvPr/>
        </p:nvSpPr>
        <p:spPr>
          <a:xfrm>
            <a:off x="995680" y="853440"/>
            <a:ext cx="10129520" cy="4801314"/>
          </a:xfrm>
          <a:prstGeom prst="rect">
            <a:avLst/>
          </a:prstGeom>
          <a:solidFill>
            <a:schemeClr val="accent6">
              <a:lumMod val="40000"/>
              <a:lumOff val="60000"/>
            </a:schemeClr>
          </a:solidFill>
        </p:spPr>
        <p:txBody>
          <a:bodyPr wrap="square" rtlCol="0">
            <a:spAutoFit/>
          </a:bodyPr>
          <a:lstStyle/>
          <a:p>
            <a:r>
              <a:rPr lang="en-US" dirty="0">
                <a:solidFill>
                  <a:schemeClr val="bg1"/>
                </a:solidFill>
                <a:latin typeface="Times New Roman" panose="02020603050405020304" pitchFamily="18" charset="0"/>
                <a:cs typeface="Times New Roman" panose="02020603050405020304" pitchFamily="18" charset="0"/>
              </a:rPr>
              <a:t>6. This is applicable for HDB Flats for Singapore only :</a:t>
            </a:r>
          </a:p>
          <a:p>
            <a:br>
              <a:rPr lang="en-US" dirty="0">
                <a:solidFill>
                  <a:schemeClr val="bg1"/>
                </a:solidFill>
                <a:latin typeface="Times New Roman" panose="02020603050405020304" pitchFamily="18" charset="0"/>
                <a:cs typeface="Times New Roman" panose="02020603050405020304" pitchFamily="18" charset="0"/>
              </a:rPr>
            </a:br>
            <a:r>
              <a:rPr lang="en-US" dirty="0">
                <a:solidFill>
                  <a:schemeClr val="bg1"/>
                </a:solidFill>
                <a:latin typeface="Times New Roman" panose="02020603050405020304" pitchFamily="18" charset="0"/>
                <a:cs typeface="Times New Roman" panose="02020603050405020304" pitchFamily="18" charset="0"/>
              </a:rPr>
              <a:t>In Singapore, more than 75% of the land belongs to Singapore Land Authority (STA), while the remaining freehold land belongs to statutory boards like HDB, JTC, PSA and other private owners.</a:t>
            </a:r>
          </a:p>
          <a:p>
            <a:br>
              <a:rPr lang="en-US" dirty="0">
                <a:solidFill>
                  <a:schemeClr val="bg1"/>
                </a:solidFill>
                <a:latin typeface="Times New Roman" panose="02020603050405020304" pitchFamily="18" charset="0"/>
                <a:cs typeface="Times New Roman" panose="02020603050405020304" pitchFamily="18" charset="0"/>
              </a:rPr>
            </a:br>
            <a:r>
              <a:rPr lang="en-US" dirty="0">
                <a:solidFill>
                  <a:schemeClr val="bg1"/>
                </a:solidFill>
                <a:latin typeface="Times New Roman" panose="02020603050405020304" pitchFamily="18" charset="0"/>
                <a:cs typeface="Times New Roman" panose="02020603050405020304" pitchFamily="18" charset="0"/>
              </a:rPr>
              <a:t>Before you assume that every house in Singapore is on a 99-year lease and start panicking about the impending expiry date, it’s important to be very clear on your property’s leasehold type. There are three leasehold types: 99-year lease, 999-year lease and freehold.</a:t>
            </a:r>
          </a:p>
          <a:p>
            <a:br>
              <a:rPr lang="en-US" dirty="0">
                <a:solidFill>
                  <a:schemeClr val="bg1"/>
                </a:solidFill>
                <a:latin typeface="Times New Roman" panose="02020603050405020304" pitchFamily="18" charset="0"/>
                <a:cs typeface="Times New Roman" panose="02020603050405020304" pitchFamily="18" charset="0"/>
              </a:rPr>
            </a:br>
            <a:r>
              <a:rPr lang="en-US" dirty="0">
                <a:solidFill>
                  <a:schemeClr val="bg1"/>
                </a:solidFill>
                <a:latin typeface="Times New Roman" panose="02020603050405020304" pitchFamily="18" charset="0"/>
                <a:cs typeface="Times New Roman" panose="02020603050405020304" pitchFamily="18" charset="0"/>
              </a:rPr>
              <a:t>All HDB flats have a 99-year lease, while private properties are available in all three leasehold types. However, the government has stopped providing 999-year leases and hence the most common lease type is the 99-year lease. Since 999 years is a long time, houses with a 999-year lease or freehold lease are highly sought after.</a:t>
            </a:r>
          </a:p>
          <a:p>
            <a:endParaRPr lang="en-US" dirty="0">
              <a:solidFill>
                <a:schemeClr val="bg1"/>
              </a:solidFill>
              <a:latin typeface="Times New Roman" panose="02020603050405020304" pitchFamily="18" charset="0"/>
              <a:cs typeface="Times New Roman" panose="02020603050405020304" pitchFamily="18" charset="0"/>
            </a:endParaRPr>
          </a:p>
          <a:p>
            <a:r>
              <a:rPr lang="en-US" dirty="0">
                <a:solidFill>
                  <a:schemeClr val="bg1"/>
                </a:solidFill>
                <a:latin typeface="Times New Roman" panose="02020603050405020304" pitchFamily="18" charset="0"/>
                <a:cs typeface="Times New Roman" panose="02020603050405020304" pitchFamily="18" charset="0"/>
              </a:rPr>
              <a:t>So, Real Estate Agents and Brokers must be aware of the existing Govt. Policies and Norms so that there is nothing illegal.</a:t>
            </a:r>
          </a:p>
          <a:p>
            <a:endParaRPr lang="en-IN" dirty="0"/>
          </a:p>
        </p:txBody>
      </p:sp>
    </p:spTree>
    <p:extLst>
      <p:ext uri="{BB962C8B-B14F-4D97-AF65-F5344CB8AC3E}">
        <p14:creationId xmlns:p14="http://schemas.microsoft.com/office/powerpoint/2010/main" val="40896397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1DB8B90-BB87-9F32-6C67-B35F784A181B}"/>
              </a:ext>
            </a:extLst>
          </p:cNvPr>
          <p:cNvSpPr>
            <a:spLocks noGrp="1"/>
          </p:cNvSpPr>
          <p:nvPr>
            <p:ph type="title"/>
          </p:nvPr>
        </p:nvSpPr>
        <p:spPr>
          <a:xfrm>
            <a:off x="1030287" y="1249680"/>
            <a:ext cx="10131425" cy="3649133"/>
          </a:xfrm>
        </p:spPr>
        <p:txBody>
          <a:bodyPr>
            <a:normAutofit/>
          </a:bodyPr>
          <a:lstStyle/>
          <a:p>
            <a:pPr algn="ctr"/>
            <a:r>
              <a:rPr lang="en-IN" sz="7200" b="1" dirty="0"/>
              <a:t>DATA PREPROCESSING</a:t>
            </a:r>
            <a:br>
              <a:rPr lang="en-IN" sz="7200" b="1" dirty="0"/>
            </a:br>
            <a:r>
              <a:rPr lang="en-IN" sz="7200" b="1" dirty="0"/>
              <a:t>&amp;</a:t>
            </a:r>
            <a:br>
              <a:rPr lang="en-IN" sz="7200" b="1" dirty="0"/>
            </a:br>
            <a:r>
              <a:rPr lang="en-IN" sz="7200" b="1" dirty="0"/>
              <a:t>FEATURE ENGINEERING</a:t>
            </a:r>
          </a:p>
        </p:txBody>
      </p:sp>
    </p:spTree>
    <p:extLst>
      <p:ext uri="{BB962C8B-B14F-4D97-AF65-F5344CB8AC3E}">
        <p14:creationId xmlns:p14="http://schemas.microsoft.com/office/powerpoint/2010/main" val="323908361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3F296A"/>
      </a:dk2>
      <a:lt2>
        <a:srgbClr val="EBEBEB"/>
      </a:lt2>
      <a:accent1>
        <a:srgbClr val="E84574"/>
      </a:accent1>
      <a:accent2>
        <a:srgbClr val="798FF2"/>
      </a:accent2>
      <a:accent3>
        <a:srgbClr val="95C369"/>
      </a:accent3>
      <a:accent4>
        <a:srgbClr val="EE875A"/>
      </a:accent4>
      <a:accent5>
        <a:srgbClr val="C363E8"/>
      </a:accent5>
      <a:accent6>
        <a:srgbClr val="6AADC8"/>
      </a:accent6>
      <a:hlink>
        <a:srgbClr val="FE80C7"/>
      </a:hlink>
      <a:folHlink>
        <a:srgbClr val="FBA3EC"/>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61DDDE80-2DFA-4F2A-B66F-72059846BDAA}"/>
    </a:ext>
  </a:extLst>
</a:theme>
</file>

<file path=docProps/app.xml><?xml version="1.0" encoding="utf-8"?>
<Properties xmlns="http://schemas.openxmlformats.org/officeDocument/2006/extended-properties" xmlns:vt="http://schemas.openxmlformats.org/officeDocument/2006/docPropsVTypes">
  <Template>TM03457452[[fn=Celestial]]</Template>
  <TotalTime>377</TotalTime>
  <Words>1967</Words>
  <Application>Microsoft Office PowerPoint</Application>
  <PresentationFormat>Widescreen</PresentationFormat>
  <Paragraphs>254</Paragraphs>
  <Slides>30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30</vt:i4>
      </vt:variant>
    </vt:vector>
  </HeadingPairs>
  <TitlesOfParts>
    <vt:vector size="36" baseType="lpstr">
      <vt:lpstr>Arial</vt:lpstr>
      <vt:lpstr>Calibri</vt:lpstr>
      <vt:lpstr>Calibri Light</vt:lpstr>
      <vt:lpstr>Google Sans</vt:lpstr>
      <vt:lpstr>Times New Roman</vt:lpstr>
      <vt:lpstr>Celestial</vt:lpstr>
      <vt:lpstr>Singapore resale price prediction</vt:lpstr>
      <vt:lpstr>Agenda</vt:lpstr>
      <vt:lpstr>Problem statement</vt:lpstr>
      <vt:lpstr>DATA collection</vt:lpstr>
      <vt:lpstr>PowerPoint Presentation</vt:lpstr>
      <vt:lpstr>BUSINESS  BENEFIT</vt:lpstr>
      <vt:lpstr>PowerPoint Presentation</vt:lpstr>
      <vt:lpstr>PowerPoint Presentation</vt:lpstr>
      <vt:lpstr>DATA PREPROCESSING &amp; FEATURE ENGINEERING</vt:lpstr>
      <vt:lpstr>Steps Followed :</vt:lpstr>
      <vt:lpstr>Features taken into consideration :</vt:lpstr>
      <vt:lpstr>Features taken into consideration :</vt:lpstr>
      <vt:lpstr>NEW DATAFRAMES CREATED :</vt:lpstr>
      <vt:lpstr>Handling Skewness</vt:lpstr>
      <vt:lpstr>Handling OUTLIERS</vt:lpstr>
      <vt:lpstr>DETECTING THE CORRELATION :</vt:lpstr>
      <vt:lpstr>FEATURE ENGINEERING</vt:lpstr>
      <vt:lpstr>Selecting the features :</vt:lpstr>
      <vt:lpstr>EDA</vt:lpstr>
      <vt:lpstr>Relation between Flat_type Vs RESALE PRICE</vt:lpstr>
      <vt:lpstr>PIE CHART SHOWING FLOOR_AREA DISTRIBUTION FOR EACH FLAT_MODEL    -&gt;</vt:lpstr>
      <vt:lpstr>FOLIUM MAP SHOWING THE FLAT LOCATIONS</vt:lpstr>
      <vt:lpstr>MODEL CREATION</vt:lpstr>
      <vt:lpstr>Steps FOLLOWED :</vt:lpstr>
      <vt:lpstr>MODEL USED :</vt:lpstr>
      <vt:lpstr>DEPLOYMENT PROCESS ON RENDER</vt:lpstr>
      <vt:lpstr>PowerPoint Presentation</vt:lpstr>
      <vt:lpstr>PowerPoint Presentation</vt:lpstr>
      <vt:lpstr>PowerPoint Presentation</vt:lpstr>
      <vt:lpstr>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Singapore resale price prediction</dc:title>
  <dc:creator>Aastha Mukherjee</dc:creator>
  <cp:lastModifiedBy>Aastha Mukherjee</cp:lastModifiedBy>
  <cp:revision>1</cp:revision>
  <dcterms:created xsi:type="dcterms:W3CDTF">2024-01-30T14:49:34Z</dcterms:created>
  <dcterms:modified xsi:type="dcterms:W3CDTF">2024-02-03T12:01:34Z</dcterms:modified>
</cp:coreProperties>
</file>